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1778" r:id="rId2"/>
    <p:sldId id="1724" r:id="rId3"/>
    <p:sldId id="1863" r:id="rId4"/>
    <p:sldId id="1864" r:id="rId5"/>
    <p:sldId id="1814" r:id="rId6"/>
    <p:sldId id="1789" r:id="rId7"/>
    <p:sldId id="1911" r:id="rId8"/>
    <p:sldId id="1794" r:id="rId9"/>
    <p:sldId id="1818" r:id="rId10"/>
    <p:sldId id="1912" r:id="rId11"/>
    <p:sldId id="1915" r:id="rId12"/>
    <p:sldId id="1913" r:id="rId13"/>
    <p:sldId id="1914" r:id="rId14"/>
    <p:sldId id="1916" r:id="rId15"/>
    <p:sldId id="1917" r:id="rId16"/>
    <p:sldId id="1918" r:id="rId17"/>
    <p:sldId id="1919" r:id="rId18"/>
    <p:sldId id="1920" r:id="rId19"/>
    <p:sldId id="1921" r:id="rId20"/>
    <p:sldId id="1922" r:id="rId21"/>
    <p:sldId id="1923" r:id="rId22"/>
    <p:sldId id="1924" r:id="rId23"/>
    <p:sldId id="1832" r:id="rId24"/>
    <p:sldId id="1833" r:id="rId25"/>
    <p:sldId id="1925" r:id="rId26"/>
    <p:sldId id="1838" r:id="rId27"/>
    <p:sldId id="1926" r:id="rId28"/>
    <p:sldId id="1839" r:id="rId29"/>
    <p:sldId id="1927" r:id="rId30"/>
    <p:sldId id="1928" r:id="rId31"/>
    <p:sldId id="1929" r:id="rId32"/>
    <p:sldId id="1930" r:id="rId33"/>
    <p:sldId id="1842" r:id="rId34"/>
    <p:sldId id="1843" r:id="rId35"/>
    <p:sldId id="1845" r:id="rId36"/>
    <p:sldId id="1932" r:id="rId37"/>
    <p:sldId id="1933" r:id="rId38"/>
    <p:sldId id="1849" r:id="rId39"/>
    <p:sldId id="1850" r:id="rId40"/>
    <p:sldId id="1934" r:id="rId41"/>
    <p:sldId id="1851" r:id="rId42"/>
    <p:sldId id="1892" r:id="rId43"/>
    <p:sldId id="1936" r:id="rId44"/>
    <p:sldId id="1898" r:id="rId45"/>
    <p:sldId id="1935" r:id="rId46"/>
    <p:sldId id="1897" r:id="rId47"/>
    <p:sldId id="1937" r:id="rId48"/>
    <p:sldId id="1853" r:id="rId49"/>
    <p:sldId id="1938" r:id="rId50"/>
    <p:sldId id="1939" r:id="rId51"/>
    <p:sldId id="1940" r:id="rId52"/>
    <p:sldId id="1787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D0B16-1BF6-47B3-9BB1-36CA2DAE07AC}" v="84" dt="2023-11-09T06:44:45.742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24" autoAdjust="0"/>
    <p:restoredTop sz="95181" autoAdjust="0"/>
  </p:normalViewPr>
  <p:slideViewPr>
    <p:cSldViewPr>
      <p:cViewPr varScale="1">
        <p:scale>
          <a:sx n="84" d="100"/>
          <a:sy n="84" d="100"/>
        </p:scale>
        <p:origin x="892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9997B06D-3832-46C8-AC12-659E408F69BD}"/>
    <pc:docChg chg="custSel addSld modSld">
      <pc:chgData name="Yoel Kortick" userId="167978f5-7f40-4909-85d5-d4149554ad4e" providerId="ADAL" clId="{9997B06D-3832-46C8-AC12-659E408F69BD}" dt="2023-08-06T17:10:19.172" v="509" actId="6549"/>
      <pc:docMkLst>
        <pc:docMk/>
      </pc:docMkLst>
      <pc:sldChg chg="modSp mod">
        <pc:chgData name="Yoel Kortick" userId="167978f5-7f40-4909-85d5-d4149554ad4e" providerId="ADAL" clId="{9997B06D-3832-46C8-AC12-659E408F69BD}" dt="2023-08-06T16:25:51.173" v="40" actId="27636"/>
        <pc:sldMkLst>
          <pc:docMk/>
          <pc:sldMk cId="351167500" sldId="1848"/>
        </pc:sldMkLst>
        <pc:spChg chg="mod">
          <ac:chgData name="Yoel Kortick" userId="167978f5-7f40-4909-85d5-d4149554ad4e" providerId="ADAL" clId="{9997B06D-3832-46C8-AC12-659E408F69BD}" dt="2023-08-06T16:25:51.173" v="40" actId="27636"/>
          <ac:spMkLst>
            <pc:docMk/>
            <pc:sldMk cId="351167500" sldId="1848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9997B06D-3832-46C8-AC12-659E408F69BD}" dt="2023-08-06T16:47:03.886" v="508" actId="20577"/>
        <pc:sldMkLst>
          <pc:docMk/>
          <pc:sldMk cId="1152729505" sldId="1854"/>
        </pc:sldMkLst>
        <pc:spChg chg="mod">
          <ac:chgData name="Yoel Kortick" userId="167978f5-7f40-4909-85d5-d4149554ad4e" providerId="ADAL" clId="{9997B06D-3832-46C8-AC12-659E408F69BD}" dt="2023-08-06T16:47:03.886" v="508" actId="20577"/>
          <ac:spMkLst>
            <pc:docMk/>
            <pc:sldMk cId="1152729505" sldId="1854"/>
            <ac:spMk id="20" creationId="{E60E9707-CE63-4096-B5E2-60EC866CAE9D}"/>
          </ac:spMkLst>
        </pc:spChg>
      </pc:sldChg>
      <pc:sldChg chg="addSp modSp mod">
        <pc:chgData name="Yoel Kortick" userId="167978f5-7f40-4909-85d5-d4149554ad4e" providerId="ADAL" clId="{9997B06D-3832-46C8-AC12-659E408F69BD}" dt="2023-08-06T16:44:36.521" v="500" actId="14100"/>
        <pc:sldMkLst>
          <pc:docMk/>
          <pc:sldMk cId="1269397613" sldId="1892"/>
        </pc:sldMkLst>
        <pc:spChg chg="add mod">
          <ac:chgData name="Yoel Kortick" userId="167978f5-7f40-4909-85d5-d4149554ad4e" providerId="ADAL" clId="{9997B06D-3832-46C8-AC12-659E408F69BD}" dt="2023-08-06T16:43:00.020" v="498" actId="1037"/>
          <ac:spMkLst>
            <pc:docMk/>
            <pc:sldMk cId="1269397613" sldId="1892"/>
            <ac:spMk id="4" creationId="{CB5F1351-16C2-2753-7BC2-FB98F333DB8D}"/>
          </ac:spMkLst>
        </pc:spChg>
        <pc:spChg chg="add mod">
          <ac:chgData name="Yoel Kortick" userId="167978f5-7f40-4909-85d5-d4149554ad4e" providerId="ADAL" clId="{9997B06D-3832-46C8-AC12-659E408F69BD}" dt="2023-08-06T16:42:35.719" v="477" actId="20577"/>
          <ac:spMkLst>
            <pc:docMk/>
            <pc:sldMk cId="1269397613" sldId="1892"/>
            <ac:spMk id="8" creationId="{D30B9EB2-0244-D625-C4C5-B83E4BDBAE4A}"/>
          </ac:spMkLst>
        </pc:spChg>
        <pc:spChg chg="mod">
          <ac:chgData name="Yoel Kortick" userId="167978f5-7f40-4909-85d5-d4149554ad4e" providerId="ADAL" clId="{9997B06D-3832-46C8-AC12-659E408F69BD}" dt="2023-08-06T16:44:36.521" v="500" actId="14100"/>
          <ac:spMkLst>
            <pc:docMk/>
            <pc:sldMk cId="1269397613" sldId="1892"/>
            <ac:spMk id="19" creationId="{C3372532-CC25-F81F-9005-81F74F5E39B5}"/>
          </ac:spMkLst>
        </pc:spChg>
        <pc:cxnChg chg="add mod">
          <ac:chgData name="Yoel Kortick" userId="167978f5-7f40-4909-85d5-d4149554ad4e" providerId="ADAL" clId="{9997B06D-3832-46C8-AC12-659E408F69BD}" dt="2023-08-06T16:42:28.088" v="458" actId="571"/>
          <ac:cxnSpMkLst>
            <pc:docMk/>
            <pc:sldMk cId="1269397613" sldId="1892"/>
            <ac:cxnSpMk id="5" creationId="{FD106BC8-C450-503C-79E2-8FAD9163B6CE}"/>
          </ac:cxnSpMkLst>
        </pc:cxnChg>
        <pc:cxnChg chg="add mod">
          <ac:chgData name="Yoel Kortick" userId="167978f5-7f40-4909-85d5-d4149554ad4e" providerId="ADAL" clId="{9997B06D-3832-46C8-AC12-659E408F69BD}" dt="2023-08-06T16:43:03.650" v="499" actId="14100"/>
          <ac:cxnSpMkLst>
            <pc:docMk/>
            <pc:sldMk cId="1269397613" sldId="1892"/>
            <ac:cxnSpMk id="9" creationId="{D09B1817-D50C-9C2A-EA1D-7BE1291B7D65}"/>
          </ac:cxnSpMkLst>
        </pc:cxnChg>
      </pc:sldChg>
      <pc:sldChg chg="modSp mod">
        <pc:chgData name="Yoel Kortick" userId="167978f5-7f40-4909-85d5-d4149554ad4e" providerId="ADAL" clId="{9997B06D-3832-46C8-AC12-659E408F69BD}" dt="2023-08-06T17:10:19.172" v="509" actId="6549"/>
        <pc:sldMkLst>
          <pc:docMk/>
          <pc:sldMk cId="4078082505" sldId="1900"/>
        </pc:sldMkLst>
        <pc:spChg chg="mod">
          <ac:chgData name="Yoel Kortick" userId="167978f5-7f40-4909-85d5-d4149554ad4e" providerId="ADAL" clId="{9997B06D-3832-46C8-AC12-659E408F69BD}" dt="2023-08-06T17:10:19.172" v="509" actId="6549"/>
          <ac:spMkLst>
            <pc:docMk/>
            <pc:sldMk cId="4078082505" sldId="1900"/>
            <ac:spMk id="4" creationId="{7DCC24B9-304C-43F8-A814-5ED2034E8A02}"/>
          </ac:spMkLst>
        </pc:spChg>
      </pc:sldChg>
      <pc:sldChg chg="delSp modSp add mod">
        <pc:chgData name="Yoel Kortick" userId="167978f5-7f40-4909-85d5-d4149554ad4e" providerId="ADAL" clId="{9997B06D-3832-46C8-AC12-659E408F69BD}" dt="2023-08-06T16:37:10.637" v="385" actId="20577"/>
        <pc:sldMkLst>
          <pc:docMk/>
          <pc:sldMk cId="972838258" sldId="1907"/>
        </pc:sldMkLst>
        <pc:spChg chg="mod">
          <ac:chgData name="Yoel Kortick" userId="167978f5-7f40-4909-85d5-d4149554ad4e" providerId="ADAL" clId="{9997B06D-3832-46C8-AC12-659E408F69BD}" dt="2023-08-06T16:37:10.637" v="385" actId="20577"/>
          <ac:spMkLst>
            <pc:docMk/>
            <pc:sldMk cId="972838258" sldId="1907"/>
            <ac:spMk id="4" creationId="{7DCC24B9-304C-43F8-A814-5ED2034E8A02}"/>
          </ac:spMkLst>
        </pc:spChg>
        <pc:picChg chg="del">
          <ac:chgData name="Yoel Kortick" userId="167978f5-7f40-4909-85d5-d4149554ad4e" providerId="ADAL" clId="{9997B06D-3832-46C8-AC12-659E408F69BD}" dt="2023-08-06T16:26:01.897" v="42" actId="478"/>
          <ac:picMkLst>
            <pc:docMk/>
            <pc:sldMk cId="972838258" sldId="1907"/>
            <ac:picMk id="7" creationId="{E5AA1260-8FC4-9476-C487-C26DE7D095ED}"/>
          </ac:picMkLst>
        </pc:picChg>
      </pc:sldChg>
      <pc:sldChg chg="addSp delSp modSp add mod">
        <pc:chgData name="Yoel Kortick" userId="167978f5-7f40-4909-85d5-d4149554ad4e" providerId="ADAL" clId="{9997B06D-3832-46C8-AC12-659E408F69BD}" dt="2023-08-06T16:38:07.235" v="390" actId="20577"/>
        <pc:sldMkLst>
          <pc:docMk/>
          <pc:sldMk cId="2055339004" sldId="1908"/>
        </pc:sldMkLst>
        <pc:spChg chg="del">
          <ac:chgData name="Yoel Kortick" userId="167978f5-7f40-4909-85d5-d4149554ad4e" providerId="ADAL" clId="{9997B06D-3832-46C8-AC12-659E408F69BD}" dt="2023-08-06T16:27:19.351" v="218" actId="478"/>
          <ac:spMkLst>
            <pc:docMk/>
            <pc:sldMk cId="2055339004" sldId="1908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9997B06D-3832-46C8-AC12-659E408F69BD}" dt="2023-08-06T16:27:20.614" v="219" actId="478"/>
          <ac:spMkLst>
            <pc:docMk/>
            <pc:sldMk cId="2055339004" sldId="1908"/>
            <ac:spMk id="6" creationId="{6A99CC23-8FE0-561D-04DA-84F0F233E3D7}"/>
          </ac:spMkLst>
        </pc:spChg>
        <pc:spChg chg="add mod">
          <ac:chgData name="Yoel Kortick" userId="167978f5-7f40-4909-85d5-d4149554ad4e" providerId="ADAL" clId="{9997B06D-3832-46C8-AC12-659E408F69BD}" dt="2023-08-06T16:38:07.235" v="390" actId="20577"/>
          <ac:spMkLst>
            <pc:docMk/>
            <pc:sldMk cId="2055339004" sldId="1908"/>
            <ac:spMk id="9" creationId="{CD762AD7-EF6E-E29C-EEDD-1B6B9D8385ED}"/>
          </ac:spMkLst>
        </pc:spChg>
        <pc:spChg chg="add mod">
          <ac:chgData name="Yoel Kortick" userId="167978f5-7f40-4909-85d5-d4149554ad4e" providerId="ADAL" clId="{9997B06D-3832-46C8-AC12-659E408F69BD}" dt="2023-08-06T16:32:45.589" v="230"/>
          <ac:spMkLst>
            <pc:docMk/>
            <pc:sldMk cId="2055339004" sldId="1908"/>
            <ac:spMk id="12" creationId="{F634C8BC-BBEC-2593-80C0-520E15942274}"/>
          </ac:spMkLst>
        </pc:spChg>
        <pc:picChg chg="add mod">
          <ac:chgData name="Yoel Kortick" userId="167978f5-7f40-4909-85d5-d4149554ad4e" providerId="ADAL" clId="{9997B06D-3832-46C8-AC12-659E408F69BD}" dt="2023-08-06T16:32:49.672" v="231" actId="208"/>
          <ac:picMkLst>
            <pc:docMk/>
            <pc:sldMk cId="2055339004" sldId="1908"/>
            <ac:picMk id="8" creationId="{D31A1FFE-B473-BB42-D7CF-78396FF997C5}"/>
          </ac:picMkLst>
        </pc:picChg>
        <pc:cxnChg chg="add">
          <ac:chgData name="Yoel Kortick" userId="167978f5-7f40-4909-85d5-d4149554ad4e" providerId="ADAL" clId="{9997B06D-3832-46C8-AC12-659E408F69BD}" dt="2023-08-06T16:28:01.976" v="227" actId="11529"/>
          <ac:cxnSpMkLst>
            <pc:docMk/>
            <pc:sldMk cId="2055339004" sldId="1908"/>
            <ac:cxnSpMk id="11" creationId="{C506F9E6-161E-676B-A859-E39734A1102D}"/>
          </ac:cxnSpMkLst>
        </pc:cxnChg>
        <pc:cxnChg chg="add mod">
          <ac:chgData name="Yoel Kortick" userId="167978f5-7f40-4909-85d5-d4149554ad4e" providerId="ADAL" clId="{9997B06D-3832-46C8-AC12-659E408F69BD}" dt="2023-08-06T16:32:56.685" v="233" actId="14100"/>
          <ac:cxnSpMkLst>
            <pc:docMk/>
            <pc:sldMk cId="2055339004" sldId="1908"/>
            <ac:cxnSpMk id="13" creationId="{2AC701C7-073D-4E42-AD0F-FD1E5CF0A44E}"/>
          </ac:cxnSpMkLst>
        </pc:cxnChg>
      </pc:sldChg>
      <pc:sldChg chg="modSp add mod">
        <pc:chgData name="Yoel Kortick" userId="167978f5-7f40-4909-85d5-d4149554ad4e" providerId="ADAL" clId="{9997B06D-3832-46C8-AC12-659E408F69BD}" dt="2023-08-06T16:39:51.341" v="457"/>
        <pc:sldMkLst>
          <pc:docMk/>
          <pc:sldMk cId="2308870765" sldId="1909"/>
        </pc:sldMkLst>
        <pc:spChg chg="mod">
          <ac:chgData name="Yoel Kortick" userId="167978f5-7f40-4909-85d5-d4149554ad4e" providerId="ADAL" clId="{9997B06D-3832-46C8-AC12-659E408F69BD}" dt="2023-08-06T16:39:51.341" v="457"/>
          <ac:spMkLst>
            <pc:docMk/>
            <pc:sldMk cId="2308870765" sldId="1909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9997B06D-3832-46C8-AC12-659E408F69BD}" dt="2023-08-06T16:39:39.236" v="451" actId="6549"/>
        <pc:sldMkLst>
          <pc:docMk/>
          <pc:sldMk cId="3020910336" sldId="1910"/>
        </pc:sldMkLst>
        <pc:spChg chg="add mod">
          <ac:chgData name="Yoel Kortick" userId="167978f5-7f40-4909-85d5-d4149554ad4e" providerId="ADAL" clId="{9997B06D-3832-46C8-AC12-659E408F69BD}" dt="2023-08-06T16:39:39.236" v="451" actId="6549"/>
          <ac:spMkLst>
            <pc:docMk/>
            <pc:sldMk cId="3020910336" sldId="1910"/>
            <ac:spMk id="7" creationId="{1BE9E1F4-CFB1-5BFF-268C-270F297ADC8B}"/>
          </ac:spMkLst>
        </pc:spChg>
        <pc:spChg chg="mod">
          <ac:chgData name="Yoel Kortick" userId="167978f5-7f40-4909-85d5-d4149554ad4e" providerId="ADAL" clId="{9997B06D-3832-46C8-AC12-659E408F69BD}" dt="2023-08-06T16:36:55.357" v="376" actId="20577"/>
          <ac:spMkLst>
            <pc:docMk/>
            <pc:sldMk cId="3020910336" sldId="1910"/>
            <ac:spMk id="9" creationId="{CD762AD7-EF6E-E29C-EEDD-1B6B9D8385ED}"/>
          </ac:spMkLst>
        </pc:spChg>
        <pc:spChg chg="mod">
          <ac:chgData name="Yoel Kortick" userId="167978f5-7f40-4909-85d5-d4149554ad4e" providerId="ADAL" clId="{9997B06D-3832-46C8-AC12-659E408F69BD}" dt="2023-08-06T16:38:42.357" v="391"/>
          <ac:spMkLst>
            <pc:docMk/>
            <pc:sldMk cId="3020910336" sldId="1910"/>
            <ac:spMk id="12" creationId="{F634C8BC-BBEC-2593-80C0-520E15942274}"/>
          </ac:spMkLst>
        </pc:spChg>
        <pc:picChg chg="add mod ord">
          <ac:chgData name="Yoel Kortick" userId="167978f5-7f40-4909-85d5-d4149554ad4e" providerId="ADAL" clId="{9997B06D-3832-46C8-AC12-659E408F69BD}" dt="2023-08-06T16:38:50.940" v="393" actId="208"/>
          <ac:picMkLst>
            <pc:docMk/>
            <pc:sldMk cId="3020910336" sldId="1910"/>
            <ac:picMk id="5" creationId="{0ACDCD5E-252A-A4AA-B45A-E0065CCD04D1}"/>
          </ac:picMkLst>
        </pc:picChg>
        <pc:picChg chg="del">
          <ac:chgData name="Yoel Kortick" userId="167978f5-7f40-4909-85d5-d4149554ad4e" providerId="ADAL" clId="{9997B06D-3832-46C8-AC12-659E408F69BD}" dt="2023-08-06T16:36:36.708" v="359" actId="478"/>
          <ac:picMkLst>
            <pc:docMk/>
            <pc:sldMk cId="3020910336" sldId="1910"/>
            <ac:picMk id="8" creationId="{D31A1FFE-B473-BB42-D7CF-78396FF997C5}"/>
          </ac:picMkLst>
        </pc:picChg>
        <pc:cxnChg chg="add mod">
          <ac:chgData name="Yoel Kortick" userId="167978f5-7f40-4909-85d5-d4149554ad4e" providerId="ADAL" clId="{9997B06D-3832-46C8-AC12-659E408F69BD}" dt="2023-08-06T16:39:22.470" v="394" actId="571"/>
          <ac:cxnSpMkLst>
            <pc:docMk/>
            <pc:sldMk cId="3020910336" sldId="1910"/>
            <ac:cxnSpMk id="10" creationId="{B077035B-BCF8-F594-7D8F-C05CF4334611}"/>
          </ac:cxnSpMkLst>
        </pc:cxnChg>
        <pc:cxnChg chg="mod">
          <ac:chgData name="Yoel Kortick" userId="167978f5-7f40-4909-85d5-d4149554ad4e" providerId="ADAL" clId="{9997B06D-3832-46C8-AC12-659E408F69BD}" dt="2023-08-06T16:38:47.019" v="392" actId="14100"/>
          <ac:cxnSpMkLst>
            <pc:docMk/>
            <pc:sldMk cId="3020910336" sldId="1910"/>
            <ac:cxnSpMk id="13" creationId="{2AC701C7-073D-4E42-AD0F-FD1E5CF0A44E}"/>
          </ac:cxnSpMkLst>
        </pc:cxnChg>
      </pc:sldChg>
    </pc:docChg>
  </pc:docChgLst>
  <pc:docChgLst>
    <pc:chgData name="Yoel Kortick" userId="167978f5-7f40-4909-85d5-d4149554ad4e" providerId="ADAL" clId="{F04D0B16-1BF6-47B3-9BB1-36CA2DAE07AC}"/>
    <pc:docChg chg="undo custSel addSld delSld modSld sldOrd">
      <pc:chgData name="Yoel Kortick" userId="167978f5-7f40-4909-85d5-d4149554ad4e" providerId="ADAL" clId="{F04D0B16-1BF6-47B3-9BB1-36CA2DAE07AC}" dt="2023-11-09T09:19:07.708" v="7481" actId="208"/>
      <pc:docMkLst>
        <pc:docMk/>
      </pc:docMkLst>
      <pc:sldChg chg="modSp mod">
        <pc:chgData name="Yoel Kortick" userId="167978f5-7f40-4909-85d5-d4149554ad4e" providerId="ADAL" clId="{F04D0B16-1BF6-47B3-9BB1-36CA2DAE07AC}" dt="2023-11-09T06:36:03.963" v="6548" actId="20577"/>
        <pc:sldMkLst>
          <pc:docMk/>
          <pc:sldMk cId="3267142644" sldId="1724"/>
        </pc:sldMkLst>
        <pc:spChg chg="mod">
          <ac:chgData name="Yoel Kortick" userId="167978f5-7f40-4909-85d5-d4149554ad4e" providerId="ADAL" clId="{F04D0B16-1BF6-47B3-9BB1-36CA2DAE07AC}" dt="2023-11-09T06:36:03.963" v="6548" actId="20577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F04D0B16-1BF6-47B3-9BB1-36CA2DAE07AC}" dt="2023-11-08T06:32:11.061" v="0"/>
        <pc:sldMkLst>
          <pc:docMk/>
          <pc:sldMk cId="78585819" sldId="1778"/>
        </pc:sldMkLst>
        <pc:spChg chg="mod">
          <ac:chgData name="Yoel Kortick" userId="167978f5-7f40-4909-85d5-d4149554ad4e" providerId="ADAL" clId="{F04D0B16-1BF6-47B3-9BB1-36CA2DAE07AC}" dt="2023-11-08T06:32:11.061" v="0"/>
          <ac:spMkLst>
            <pc:docMk/>
            <pc:sldMk cId="78585819" sldId="1778"/>
            <ac:spMk id="5" creationId="{FF8C144D-8324-4169-A0CD-3C427B16D1BA}"/>
          </ac:spMkLst>
        </pc:spChg>
      </pc:sldChg>
      <pc:sldChg chg="del">
        <pc:chgData name="Yoel Kortick" userId="167978f5-7f40-4909-85d5-d4149554ad4e" providerId="ADAL" clId="{F04D0B16-1BF6-47B3-9BB1-36CA2DAE07AC}" dt="2023-11-08T06:34:22.723" v="32" actId="47"/>
        <pc:sldMkLst>
          <pc:docMk/>
          <pc:sldMk cId="3464459227" sldId="1781"/>
        </pc:sldMkLst>
      </pc:sldChg>
      <pc:sldChg chg="del">
        <pc:chgData name="Yoel Kortick" userId="167978f5-7f40-4909-85d5-d4149554ad4e" providerId="ADAL" clId="{F04D0B16-1BF6-47B3-9BB1-36CA2DAE07AC}" dt="2023-11-08T06:34:22.723" v="32" actId="47"/>
        <pc:sldMkLst>
          <pc:docMk/>
          <pc:sldMk cId="3301537159" sldId="1783"/>
        </pc:sldMkLst>
      </pc:sldChg>
      <pc:sldChg chg="modSp mod">
        <pc:chgData name="Yoel Kortick" userId="167978f5-7f40-4909-85d5-d4149554ad4e" providerId="ADAL" clId="{F04D0B16-1BF6-47B3-9BB1-36CA2DAE07AC}" dt="2023-11-08T06:38:53.326" v="222" actId="313"/>
        <pc:sldMkLst>
          <pc:docMk/>
          <pc:sldMk cId="3462012858" sldId="1789"/>
        </pc:sldMkLst>
        <pc:spChg chg="mod">
          <ac:chgData name="Yoel Kortick" userId="167978f5-7f40-4909-85d5-d4149554ad4e" providerId="ADAL" clId="{F04D0B16-1BF6-47B3-9BB1-36CA2DAE07AC}" dt="2023-11-08T06:36:25.712" v="34"/>
          <ac:spMkLst>
            <pc:docMk/>
            <pc:sldMk cId="3462012858" sldId="1789"/>
            <ac:spMk id="3" creationId="{294BC29B-83C8-416D-9BA2-59380269EFCE}"/>
          </ac:spMkLst>
        </pc:spChg>
        <pc:spChg chg="mod">
          <ac:chgData name="Yoel Kortick" userId="167978f5-7f40-4909-85d5-d4149554ad4e" providerId="ADAL" clId="{F04D0B16-1BF6-47B3-9BB1-36CA2DAE07AC}" dt="2023-11-08T06:38:53.326" v="222" actId="313"/>
          <ac:spMkLst>
            <pc:docMk/>
            <pc:sldMk cId="3462012858" sldId="1789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F04D0B16-1BF6-47B3-9BB1-36CA2DAE07AC}" dt="2023-11-08T07:50:22.219" v="1204" actId="14100"/>
        <pc:sldMkLst>
          <pc:docMk/>
          <pc:sldMk cId="348753102" sldId="1794"/>
        </pc:sldMkLst>
        <pc:spChg chg="mod">
          <ac:chgData name="Yoel Kortick" userId="167978f5-7f40-4909-85d5-d4149554ad4e" providerId="ADAL" clId="{F04D0B16-1BF6-47B3-9BB1-36CA2DAE07AC}" dt="2023-11-08T06:36:25.712" v="34"/>
          <ac:spMkLst>
            <pc:docMk/>
            <pc:sldMk cId="348753102" sldId="1794"/>
            <ac:spMk id="3" creationId="{294BC29B-83C8-416D-9BA2-59380269EFCE}"/>
          </ac:spMkLst>
        </pc:spChg>
        <pc:spChg chg="add mod">
          <ac:chgData name="Yoel Kortick" userId="167978f5-7f40-4909-85d5-d4149554ad4e" providerId="ADAL" clId="{F04D0B16-1BF6-47B3-9BB1-36CA2DAE07AC}" dt="2023-11-08T07:50:22.219" v="1204" actId="14100"/>
          <ac:spMkLst>
            <pc:docMk/>
            <pc:sldMk cId="348753102" sldId="1794"/>
            <ac:spMk id="7" creationId="{D4436084-F29E-58CD-84E1-9EAAB477964A}"/>
          </ac:spMkLst>
        </pc:spChg>
        <pc:spChg chg="mod">
          <ac:chgData name="Yoel Kortick" userId="167978f5-7f40-4909-85d5-d4149554ad4e" providerId="ADAL" clId="{F04D0B16-1BF6-47B3-9BB1-36CA2DAE07AC}" dt="2023-11-08T07:08:51.737" v="441" actId="14100"/>
          <ac:spMkLst>
            <pc:docMk/>
            <pc:sldMk cId="348753102" sldId="1794"/>
            <ac:spMk id="9" creationId="{069AD2E3-C242-4274-BCF5-D7030E17ACE5}"/>
          </ac:spMkLst>
        </pc:spChg>
        <pc:spChg chg="mod">
          <ac:chgData name="Yoel Kortick" userId="167978f5-7f40-4909-85d5-d4149554ad4e" providerId="ADAL" clId="{F04D0B16-1BF6-47B3-9BB1-36CA2DAE07AC}" dt="2023-11-08T07:08:38.414" v="438" actId="6549"/>
          <ac:spMkLst>
            <pc:docMk/>
            <pc:sldMk cId="348753102" sldId="1794"/>
            <ac:spMk id="10" creationId="{3AF48B62-0590-42A9-85D9-EDBBED0FD12C}"/>
          </ac:spMkLst>
        </pc:spChg>
        <pc:picChg chg="del">
          <ac:chgData name="Yoel Kortick" userId="167978f5-7f40-4909-85d5-d4149554ad4e" providerId="ADAL" clId="{F04D0B16-1BF6-47B3-9BB1-36CA2DAE07AC}" dt="2023-11-08T07:08:10.376" v="375" actId="478"/>
          <ac:picMkLst>
            <pc:docMk/>
            <pc:sldMk cId="348753102" sldId="1794"/>
            <ac:picMk id="5" creationId="{BA119929-4E79-1D24-823C-57719E9A5E5E}"/>
          </ac:picMkLst>
        </pc:picChg>
        <pc:picChg chg="add mod ord">
          <ac:chgData name="Yoel Kortick" userId="167978f5-7f40-4909-85d5-d4149554ad4e" providerId="ADAL" clId="{F04D0B16-1BF6-47B3-9BB1-36CA2DAE07AC}" dt="2023-11-08T07:40:34.855" v="532" actId="167"/>
          <ac:picMkLst>
            <pc:docMk/>
            <pc:sldMk cId="348753102" sldId="1794"/>
            <ac:picMk id="6" creationId="{50340C75-CE3E-DFC2-52D5-2FE62096652E}"/>
          </ac:picMkLst>
        </pc:picChg>
        <pc:cxnChg chg="add">
          <ac:chgData name="Yoel Kortick" userId="167978f5-7f40-4909-85d5-d4149554ad4e" providerId="ADAL" clId="{F04D0B16-1BF6-47B3-9BB1-36CA2DAE07AC}" dt="2023-11-08T07:09:43.497" v="487" actId="11529"/>
          <ac:cxnSpMkLst>
            <pc:docMk/>
            <pc:sldMk cId="348753102" sldId="1794"/>
            <ac:cxnSpMk id="11" creationId="{8BE9E5EB-E179-D2E2-73A2-1837C03812B6}"/>
          </ac:cxnSpMkLst>
        </pc:cxnChg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831282036" sldId="1795"/>
        </pc:sldMkLst>
      </pc:sldChg>
      <pc:sldChg chg="modSp del">
        <pc:chgData name="Yoel Kortick" userId="167978f5-7f40-4909-85d5-d4149554ad4e" providerId="ADAL" clId="{F04D0B16-1BF6-47B3-9BB1-36CA2DAE07AC}" dt="2023-11-08T07:09:52.552" v="489" actId="47"/>
        <pc:sldMkLst>
          <pc:docMk/>
          <pc:sldMk cId="2096872156" sldId="1796"/>
        </pc:sldMkLst>
        <pc:spChg chg="mod">
          <ac:chgData name="Yoel Kortick" userId="167978f5-7f40-4909-85d5-d4149554ad4e" providerId="ADAL" clId="{F04D0B16-1BF6-47B3-9BB1-36CA2DAE07AC}" dt="2023-11-08T06:36:25.712" v="34"/>
          <ac:spMkLst>
            <pc:docMk/>
            <pc:sldMk cId="2096872156" sldId="1796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654462320" sldId="1797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3916235656" sldId="1798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791345703" sldId="1799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3791923419" sldId="1800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2430071762" sldId="1801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2236378066" sldId="1802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520563577" sldId="1803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386931180" sldId="1804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84972328" sldId="1805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733181792" sldId="1806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2061930647" sldId="1807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207965941" sldId="1808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2075968655" sldId="1809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2440798860" sldId="1810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2009730223" sldId="1811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836073120" sldId="1812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3435525357" sldId="1813"/>
        </pc:sldMkLst>
      </pc:sldChg>
      <pc:sldChg chg="modSp">
        <pc:chgData name="Yoel Kortick" userId="167978f5-7f40-4909-85d5-d4149554ad4e" providerId="ADAL" clId="{F04D0B16-1BF6-47B3-9BB1-36CA2DAE07AC}" dt="2023-11-08T06:36:25.712" v="34"/>
        <pc:sldMkLst>
          <pc:docMk/>
          <pc:sldMk cId="4127428022" sldId="1814"/>
        </pc:sldMkLst>
        <pc:spChg chg="mod">
          <ac:chgData name="Yoel Kortick" userId="167978f5-7f40-4909-85d5-d4149554ad4e" providerId="ADAL" clId="{F04D0B16-1BF6-47B3-9BB1-36CA2DAE07AC}" dt="2023-11-08T06:36:25.712" v="34"/>
          <ac:spMkLst>
            <pc:docMk/>
            <pc:sldMk cId="4127428022" sldId="1814"/>
            <ac:spMk id="3" creationId="{440E2C51-CB70-4EE1-8E6B-DADCB74DEC44}"/>
          </ac:spMkLst>
        </pc:spChg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137073004" sldId="1815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1530422630" sldId="1816"/>
        </pc:sldMkLst>
      </pc:sldChg>
      <pc:sldChg chg="modSp del">
        <pc:chgData name="Yoel Kortick" userId="167978f5-7f40-4909-85d5-d4149554ad4e" providerId="ADAL" clId="{F04D0B16-1BF6-47B3-9BB1-36CA2DAE07AC}" dt="2023-11-08T07:09:56.009" v="490" actId="47"/>
        <pc:sldMkLst>
          <pc:docMk/>
          <pc:sldMk cId="1413614633" sldId="1817"/>
        </pc:sldMkLst>
        <pc:spChg chg="mod">
          <ac:chgData name="Yoel Kortick" userId="167978f5-7f40-4909-85d5-d4149554ad4e" providerId="ADAL" clId="{F04D0B16-1BF6-47B3-9BB1-36CA2DAE07AC}" dt="2023-11-08T06:36:25.712" v="34"/>
          <ac:spMkLst>
            <pc:docMk/>
            <pc:sldMk cId="1413614633" sldId="1817"/>
            <ac:spMk id="3" creationId="{294BC29B-83C8-416D-9BA2-59380269EFCE}"/>
          </ac:spMkLst>
        </pc:spChg>
      </pc:sldChg>
      <pc:sldChg chg="addSp delSp modSp mod">
        <pc:chgData name="Yoel Kortick" userId="167978f5-7f40-4909-85d5-d4149554ad4e" providerId="ADAL" clId="{F04D0B16-1BF6-47B3-9BB1-36CA2DAE07AC}" dt="2023-11-09T06:39:01.523" v="6559" actId="14100"/>
        <pc:sldMkLst>
          <pc:docMk/>
          <pc:sldMk cId="1288514244" sldId="1818"/>
        </pc:sldMkLst>
        <pc:spChg chg="mod">
          <ac:chgData name="Yoel Kortick" userId="167978f5-7f40-4909-85d5-d4149554ad4e" providerId="ADAL" clId="{F04D0B16-1BF6-47B3-9BB1-36CA2DAE07AC}" dt="2023-11-08T06:36:25.712" v="34"/>
          <ac:spMkLst>
            <pc:docMk/>
            <pc:sldMk cId="1288514244" sldId="1818"/>
            <ac:spMk id="3" creationId="{294BC29B-83C8-416D-9BA2-59380269EFCE}"/>
          </ac:spMkLst>
        </pc:spChg>
        <pc:spChg chg="add del mod">
          <ac:chgData name="Yoel Kortick" userId="167978f5-7f40-4909-85d5-d4149554ad4e" providerId="ADAL" clId="{F04D0B16-1BF6-47B3-9BB1-36CA2DAE07AC}" dt="2023-11-08T07:38:02.165" v="505" actId="478"/>
          <ac:spMkLst>
            <pc:docMk/>
            <pc:sldMk cId="1288514244" sldId="1818"/>
            <ac:spMk id="8" creationId="{100C7881-A2D5-981C-674F-A69B1D0AE8FD}"/>
          </ac:spMkLst>
        </pc:spChg>
        <pc:spChg chg="mod">
          <ac:chgData name="Yoel Kortick" userId="167978f5-7f40-4909-85d5-d4149554ad4e" providerId="ADAL" clId="{F04D0B16-1BF6-47B3-9BB1-36CA2DAE07AC}" dt="2023-11-09T06:39:01.523" v="6559" actId="14100"/>
          <ac:spMkLst>
            <pc:docMk/>
            <pc:sldMk cId="1288514244" sldId="1818"/>
            <ac:spMk id="9" creationId="{069AD2E3-C242-4274-BCF5-D7030E17ACE5}"/>
          </ac:spMkLst>
        </pc:spChg>
        <pc:spChg chg="del">
          <ac:chgData name="Yoel Kortick" userId="167978f5-7f40-4909-85d5-d4149554ad4e" providerId="ADAL" clId="{F04D0B16-1BF6-47B3-9BB1-36CA2DAE07AC}" dt="2023-11-08T07:37:57.640" v="504" actId="478"/>
          <ac:spMkLst>
            <pc:docMk/>
            <pc:sldMk cId="1288514244" sldId="1818"/>
            <ac:spMk id="10" creationId="{8CF2C4DF-28CB-450A-A3AB-2DA6D4F1EF6E}"/>
          </ac:spMkLst>
        </pc:spChg>
        <pc:spChg chg="add mod">
          <ac:chgData name="Yoel Kortick" userId="167978f5-7f40-4909-85d5-d4149554ad4e" providerId="ADAL" clId="{F04D0B16-1BF6-47B3-9BB1-36CA2DAE07AC}" dt="2023-11-08T07:50:30.757" v="1209" actId="20577"/>
          <ac:spMkLst>
            <pc:docMk/>
            <pc:sldMk cId="1288514244" sldId="1818"/>
            <ac:spMk id="11" creationId="{672C09C3-5860-1067-7170-A66B9A593D87}"/>
          </ac:spMkLst>
        </pc:spChg>
        <pc:spChg chg="add mod">
          <ac:chgData name="Yoel Kortick" userId="167978f5-7f40-4909-85d5-d4149554ad4e" providerId="ADAL" clId="{F04D0B16-1BF6-47B3-9BB1-36CA2DAE07AC}" dt="2023-11-08T07:50:59.761" v="1262" actId="1037"/>
          <ac:spMkLst>
            <pc:docMk/>
            <pc:sldMk cId="1288514244" sldId="1818"/>
            <ac:spMk id="14" creationId="{CE0C3EB9-E86D-2FFC-8C89-A756886F884E}"/>
          </ac:spMkLst>
        </pc:spChg>
        <pc:picChg chg="add del">
          <ac:chgData name="Yoel Kortick" userId="167978f5-7f40-4909-85d5-d4149554ad4e" providerId="ADAL" clId="{F04D0B16-1BF6-47B3-9BB1-36CA2DAE07AC}" dt="2023-11-09T06:38:34.928" v="6552" actId="478"/>
          <ac:picMkLst>
            <pc:docMk/>
            <pc:sldMk cId="1288514244" sldId="1818"/>
            <ac:picMk id="5" creationId="{D36CF4DD-8940-9D74-FC16-05ECC9C73273}"/>
          </ac:picMkLst>
        </pc:picChg>
        <pc:picChg chg="del">
          <ac:chgData name="Yoel Kortick" userId="167978f5-7f40-4909-85d5-d4149554ad4e" providerId="ADAL" clId="{F04D0B16-1BF6-47B3-9BB1-36CA2DAE07AC}" dt="2023-11-08T07:13:18.639" v="491" actId="478"/>
          <ac:picMkLst>
            <pc:docMk/>
            <pc:sldMk cId="1288514244" sldId="1818"/>
            <ac:picMk id="5" creationId="{DAC01116-8ACA-34F0-2215-12501BC10242}"/>
          </ac:picMkLst>
        </pc:picChg>
        <pc:picChg chg="add del mod ord">
          <ac:chgData name="Yoel Kortick" userId="167978f5-7f40-4909-85d5-d4149554ad4e" providerId="ADAL" clId="{F04D0B16-1BF6-47B3-9BB1-36CA2DAE07AC}" dt="2023-11-09T06:37:56.928" v="6550" actId="478"/>
          <ac:picMkLst>
            <pc:docMk/>
            <pc:sldMk cId="1288514244" sldId="1818"/>
            <ac:picMk id="6" creationId="{05EDC1B7-10B4-233D-DD7D-79036826BF86}"/>
          </ac:picMkLst>
        </pc:picChg>
        <pc:picChg chg="add mod ord">
          <ac:chgData name="Yoel Kortick" userId="167978f5-7f40-4909-85d5-d4149554ad4e" providerId="ADAL" clId="{F04D0B16-1BF6-47B3-9BB1-36CA2DAE07AC}" dt="2023-11-09T06:38:54.137" v="6558" actId="208"/>
          <ac:picMkLst>
            <pc:docMk/>
            <pc:sldMk cId="1288514244" sldId="1818"/>
            <ac:picMk id="8" creationId="{38D3CD9B-EE41-4EB3-18D1-03C795CB5E9D}"/>
          </ac:picMkLst>
        </pc:picChg>
        <pc:cxnChg chg="add mod">
          <ac:chgData name="Yoel Kortick" userId="167978f5-7f40-4909-85d5-d4149554ad4e" providerId="ADAL" clId="{F04D0B16-1BF6-47B3-9BB1-36CA2DAE07AC}" dt="2023-11-08T07:39:16.058" v="509" actId="14100"/>
          <ac:cxnSpMkLst>
            <pc:docMk/>
            <pc:sldMk cId="1288514244" sldId="1818"/>
            <ac:cxnSpMk id="12" creationId="{B741B60A-D071-A9FD-CA0B-FD312AB1FA4C}"/>
          </ac:cxnSpMkLst>
        </pc:cxnChg>
        <pc:cxnChg chg="add mod">
          <ac:chgData name="Yoel Kortick" userId="167978f5-7f40-4909-85d5-d4149554ad4e" providerId="ADAL" clId="{F04D0B16-1BF6-47B3-9BB1-36CA2DAE07AC}" dt="2023-11-09T06:38:50.413" v="6557" actId="14100"/>
          <ac:cxnSpMkLst>
            <pc:docMk/>
            <pc:sldMk cId="1288514244" sldId="1818"/>
            <ac:cxnSpMk id="15" creationId="{B08F77E6-3787-565D-09FD-B95C6D7F79A6}"/>
          </ac:cxnSpMkLst>
        </pc:cxnChg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3974604518" sldId="1819"/>
        </pc:sldMkLst>
      </pc:sldChg>
      <pc:sldChg chg="modSp del mod">
        <pc:chgData name="Yoel Kortick" userId="167978f5-7f40-4909-85d5-d4149554ad4e" providerId="ADAL" clId="{F04D0B16-1BF6-47B3-9BB1-36CA2DAE07AC}" dt="2023-11-08T07:56:34.078" v="1314" actId="47"/>
        <pc:sldMkLst>
          <pc:docMk/>
          <pc:sldMk cId="416664122" sldId="1820"/>
        </pc:sldMkLst>
        <pc:spChg chg="mod">
          <ac:chgData name="Yoel Kortick" userId="167978f5-7f40-4909-85d5-d4149554ad4e" providerId="ADAL" clId="{F04D0B16-1BF6-47B3-9BB1-36CA2DAE07AC}" dt="2023-11-08T07:52:58.373" v="1313" actId="20577"/>
          <ac:spMkLst>
            <pc:docMk/>
            <pc:sldMk cId="416664122" sldId="1820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902360515" sldId="1821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4294294520" sldId="1822"/>
        </pc:sldMkLst>
      </pc:sldChg>
      <pc:sldChg chg="del">
        <pc:chgData name="Yoel Kortick" userId="167978f5-7f40-4909-85d5-d4149554ad4e" providerId="ADAL" clId="{F04D0B16-1BF6-47B3-9BB1-36CA2DAE07AC}" dt="2023-11-08T07:52:25.835" v="1295" actId="47"/>
        <pc:sldMkLst>
          <pc:docMk/>
          <pc:sldMk cId="3671544587" sldId="1823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2292560101" sldId="1824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3613273222" sldId="1825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644716933" sldId="1826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351766448" sldId="1827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971394272" sldId="1828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169098604" sldId="1829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2965933123" sldId="1830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2470925593" sldId="1831"/>
        </pc:sldMkLst>
      </pc:sldChg>
      <pc:sldChg chg="modSp mod">
        <pc:chgData name="Yoel Kortick" userId="167978f5-7f40-4909-85d5-d4149554ad4e" providerId="ADAL" clId="{F04D0B16-1BF6-47B3-9BB1-36CA2DAE07AC}" dt="2023-11-08T10:47:23.799" v="2923" actId="20577"/>
        <pc:sldMkLst>
          <pc:docMk/>
          <pc:sldMk cId="66958839" sldId="1833"/>
        </pc:sldMkLst>
        <pc:spChg chg="mod">
          <ac:chgData name="Yoel Kortick" userId="167978f5-7f40-4909-85d5-d4149554ad4e" providerId="ADAL" clId="{F04D0B16-1BF6-47B3-9BB1-36CA2DAE07AC}" dt="2023-11-08T10:47:23.799" v="2923" actId="20577"/>
          <ac:spMkLst>
            <pc:docMk/>
            <pc:sldMk cId="66958839" sldId="1833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F04D0B16-1BF6-47B3-9BB1-36CA2DAE07AC}" dt="2023-11-08T11:18:04.037" v="3317" actId="47"/>
        <pc:sldMkLst>
          <pc:docMk/>
          <pc:sldMk cId="1469355705" sldId="1834"/>
        </pc:sldMkLst>
      </pc:sldChg>
      <pc:sldChg chg="del">
        <pc:chgData name="Yoel Kortick" userId="167978f5-7f40-4909-85d5-d4149554ad4e" providerId="ADAL" clId="{F04D0B16-1BF6-47B3-9BB1-36CA2DAE07AC}" dt="2023-11-08T11:18:05.053" v="3318" actId="47"/>
        <pc:sldMkLst>
          <pc:docMk/>
          <pc:sldMk cId="1922429631" sldId="1835"/>
        </pc:sldMkLst>
      </pc:sldChg>
      <pc:sldChg chg="del">
        <pc:chgData name="Yoel Kortick" userId="167978f5-7f40-4909-85d5-d4149554ad4e" providerId="ADAL" clId="{F04D0B16-1BF6-47B3-9BB1-36CA2DAE07AC}" dt="2023-11-08T11:18:05.900" v="3319" actId="47"/>
        <pc:sldMkLst>
          <pc:docMk/>
          <pc:sldMk cId="2256882004" sldId="1836"/>
        </pc:sldMkLst>
      </pc:sldChg>
      <pc:sldChg chg="del">
        <pc:chgData name="Yoel Kortick" userId="167978f5-7f40-4909-85d5-d4149554ad4e" providerId="ADAL" clId="{F04D0B16-1BF6-47B3-9BB1-36CA2DAE07AC}" dt="2023-11-08T11:18:07.305" v="3320" actId="47"/>
        <pc:sldMkLst>
          <pc:docMk/>
          <pc:sldMk cId="1153907914" sldId="1837"/>
        </pc:sldMkLst>
      </pc:sldChg>
      <pc:sldChg chg="addSp delSp modSp mod">
        <pc:chgData name="Yoel Kortick" userId="167978f5-7f40-4909-85d5-d4149554ad4e" providerId="ADAL" clId="{F04D0B16-1BF6-47B3-9BB1-36CA2DAE07AC}" dt="2023-11-08T11:28:22.381" v="3453" actId="1038"/>
        <pc:sldMkLst>
          <pc:docMk/>
          <pc:sldMk cId="1823716755" sldId="1838"/>
        </pc:sldMkLst>
        <pc:spChg chg="mod">
          <ac:chgData name="Yoel Kortick" userId="167978f5-7f40-4909-85d5-d4149554ad4e" providerId="ADAL" clId="{F04D0B16-1BF6-47B3-9BB1-36CA2DAE07AC}" dt="2023-11-08T11:28:22.381" v="3453" actId="1038"/>
          <ac:spMkLst>
            <pc:docMk/>
            <pc:sldMk cId="1823716755" sldId="1838"/>
            <ac:spMk id="4" creationId="{7DCC24B9-304C-43F8-A814-5ED2034E8A02}"/>
          </ac:spMkLst>
        </pc:spChg>
        <pc:spChg chg="add">
          <ac:chgData name="Yoel Kortick" userId="167978f5-7f40-4909-85d5-d4149554ad4e" providerId="ADAL" clId="{F04D0B16-1BF6-47B3-9BB1-36CA2DAE07AC}" dt="2023-11-08T11:22:28.063" v="3412" actId="11529"/>
          <ac:spMkLst>
            <pc:docMk/>
            <pc:sldMk cId="1823716755" sldId="1838"/>
            <ac:spMk id="8" creationId="{94C03EBA-F58E-7F4C-35B5-75777D56998F}"/>
          </ac:spMkLst>
        </pc:spChg>
        <pc:picChg chg="del">
          <ac:chgData name="Yoel Kortick" userId="167978f5-7f40-4909-85d5-d4149554ad4e" providerId="ADAL" clId="{F04D0B16-1BF6-47B3-9BB1-36CA2DAE07AC}" dt="2023-11-08T11:22:11.874" v="3400" actId="478"/>
          <ac:picMkLst>
            <pc:docMk/>
            <pc:sldMk cId="1823716755" sldId="1838"/>
            <ac:picMk id="6" creationId="{6FFE7F64-0FC2-8761-FF88-EA9D1A28B07D}"/>
          </ac:picMkLst>
        </pc:picChg>
        <pc:picChg chg="add mod ord">
          <ac:chgData name="Yoel Kortick" userId="167978f5-7f40-4909-85d5-d4149554ad4e" providerId="ADAL" clId="{F04D0B16-1BF6-47B3-9BB1-36CA2DAE07AC}" dt="2023-11-08T11:22:30.921" v="3413" actId="208"/>
          <ac:picMkLst>
            <pc:docMk/>
            <pc:sldMk cId="1823716755" sldId="1838"/>
            <ac:picMk id="7" creationId="{856ADB48-8F92-DB6A-1EC4-3CBC507017B1}"/>
          </ac:picMkLst>
        </pc:picChg>
        <pc:cxnChg chg="del">
          <ac:chgData name="Yoel Kortick" userId="167978f5-7f40-4909-85d5-d4149554ad4e" providerId="ADAL" clId="{F04D0B16-1BF6-47B3-9BB1-36CA2DAE07AC}" dt="2023-11-08T11:22:21.907" v="3411" actId="478"/>
          <ac:cxnSpMkLst>
            <pc:docMk/>
            <pc:sldMk cId="1823716755" sldId="1838"/>
            <ac:cxnSpMk id="12" creationId="{74D6C96B-CE6D-42EA-BABD-4CE21D5192ED}"/>
          </ac:cxnSpMkLst>
        </pc:cxnChg>
        <pc:cxnChg chg="del">
          <ac:chgData name="Yoel Kortick" userId="167978f5-7f40-4909-85d5-d4149554ad4e" providerId="ADAL" clId="{F04D0B16-1BF6-47B3-9BB1-36CA2DAE07AC}" dt="2023-11-08T11:22:20.935" v="3410" actId="478"/>
          <ac:cxnSpMkLst>
            <pc:docMk/>
            <pc:sldMk cId="1823716755" sldId="1838"/>
            <ac:cxnSpMk id="18" creationId="{A70364A4-02CA-420F-B869-DF2A97C7EFDA}"/>
          </ac:cxnSpMkLst>
        </pc:cxnChg>
        <pc:cxnChg chg="del">
          <ac:chgData name="Yoel Kortick" userId="167978f5-7f40-4909-85d5-d4149554ad4e" providerId="ADAL" clId="{F04D0B16-1BF6-47B3-9BB1-36CA2DAE07AC}" dt="2023-11-08T11:22:19.758" v="3409" actId="478"/>
          <ac:cxnSpMkLst>
            <pc:docMk/>
            <pc:sldMk cId="1823716755" sldId="1838"/>
            <ac:cxnSpMk id="19" creationId="{1FCF3968-0D36-41DB-A1E7-C703B3B75AD7}"/>
          </ac:cxnSpMkLst>
        </pc:cxnChg>
      </pc:sldChg>
      <pc:sldChg chg="addSp delSp modSp mod ord">
        <pc:chgData name="Yoel Kortick" userId="167978f5-7f40-4909-85d5-d4149554ad4e" providerId="ADAL" clId="{F04D0B16-1BF6-47B3-9BB1-36CA2DAE07AC}" dt="2023-11-09T08:59:12.206" v="7340"/>
        <pc:sldMkLst>
          <pc:docMk/>
          <pc:sldMk cId="173992385" sldId="1839"/>
        </pc:sldMkLst>
        <pc:spChg chg="mod">
          <ac:chgData name="Yoel Kortick" userId="167978f5-7f40-4909-85d5-d4149554ad4e" providerId="ADAL" clId="{F04D0B16-1BF6-47B3-9BB1-36CA2DAE07AC}" dt="2023-11-09T06:49:51.135" v="6855" actId="6549"/>
          <ac:spMkLst>
            <pc:docMk/>
            <pc:sldMk cId="173992385" sldId="1839"/>
            <ac:spMk id="4" creationId="{7DCC24B9-304C-43F8-A814-5ED2034E8A02}"/>
          </ac:spMkLst>
        </pc:spChg>
        <pc:picChg chg="del">
          <ac:chgData name="Yoel Kortick" userId="167978f5-7f40-4909-85d5-d4149554ad4e" providerId="ADAL" clId="{F04D0B16-1BF6-47B3-9BB1-36CA2DAE07AC}" dt="2023-11-09T06:49:52.603" v="6856" actId="478"/>
          <ac:picMkLst>
            <pc:docMk/>
            <pc:sldMk cId="173992385" sldId="1839"/>
            <ac:picMk id="6" creationId="{8BF65A14-E8BD-E670-257E-3EB6E17EE548}"/>
          </ac:picMkLst>
        </pc:picChg>
        <pc:picChg chg="add del mod ord">
          <ac:chgData name="Yoel Kortick" userId="167978f5-7f40-4909-85d5-d4149554ad4e" providerId="ADAL" clId="{F04D0B16-1BF6-47B3-9BB1-36CA2DAE07AC}" dt="2023-11-09T06:50:12.882" v="6867" actId="208"/>
          <ac:picMkLst>
            <pc:docMk/>
            <pc:sldMk cId="173992385" sldId="1839"/>
            <ac:picMk id="7" creationId="{2544B939-BD55-CE41-566C-7931AE3E0B98}"/>
          </ac:picMkLst>
        </pc:picChg>
        <pc:cxnChg chg="mod">
          <ac:chgData name="Yoel Kortick" userId="167978f5-7f40-4909-85d5-d4149554ad4e" providerId="ADAL" clId="{F04D0B16-1BF6-47B3-9BB1-36CA2DAE07AC}" dt="2023-11-09T06:50:10.362" v="6866" actId="1076"/>
          <ac:cxnSpMkLst>
            <pc:docMk/>
            <pc:sldMk cId="173992385" sldId="1839"/>
            <ac:cxnSpMk id="19" creationId="{1FCF3968-0D36-41DB-A1E7-C703B3B75AD7}"/>
          </ac:cxnSpMkLst>
        </pc:cxnChg>
      </pc:sldChg>
      <pc:sldChg chg="del">
        <pc:chgData name="Yoel Kortick" userId="167978f5-7f40-4909-85d5-d4149554ad4e" providerId="ADAL" clId="{F04D0B16-1BF6-47B3-9BB1-36CA2DAE07AC}" dt="2023-11-09T06:50:17.808" v="6868" actId="47"/>
        <pc:sldMkLst>
          <pc:docMk/>
          <pc:sldMk cId="3753978330" sldId="1840"/>
        </pc:sldMkLst>
      </pc:sldChg>
      <pc:sldChg chg="del">
        <pc:chgData name="Yoel Kortick" userId="167978f5-7f40-4909-85d5-d4149554ad4e" providerId="ADAL" clId="{F04D0B16-1BF6-47B3-9BB1-36CA2DAE07AC}" dt="2023-11-09T06:50:20.897" v="6869" actId="47"/>
        <pc:sldMkLst>
          <pc:docMk/>
          <pc:sldMk cId="831534746" sldId="1841"/>
        </pc:sldMkLst>
      </pc:sldChg>
      <pc:sldChg chg="modSp mod">
        <pc:chgData name="Yoel Kortick" userId="167978f5-7f40-4909-85d5-d4149554ad4e" providerId="ADAL" clId="{F04D0B16-1BF6-47B3-9BB1-36CA2DAE07AC}" dt="2023-11-09T05:44:02.335" v="3834" actId="14100"/>
        <pc:sldMkLst>
          <pc:docMk/>
          <pc:sldMk cId="1557402126" sldId="1842"/>
        </pc:sldMkLst>
        <pc:spChg chg="mod">
          <ac:chgData name="Yoel Kortick" userId="167978f5-7f40-4909-85d5-d4149554ad4e" providerId="ADAL" clId="{F04D0B16-1BF6-47B3-9BB1-36CA2DAE07AC}" dt="2023-11-09T05:44:02.335" v="3834" actId="14100"/>
          <ac:spMkLst>
            <pc:docMk/>
            <pc:sldMk cId="1557402126" sldId="1842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F04D0B16-1BF6-47B3-9BB1-36CA2DAE07AC}" dt="2023-11-09T06:04:35.357" v="5151"/>
        <pc:sldMkLst>
          <pc:docMk/>
          <pc:sldMk cId="4174204504" sldId="1843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4174204504" sldId="1843"/>
            <ac:spMk id="3" creationId="{294BC29B-83C8-416D-9BA2-59380269EFCE}"/>
          </ac:spMkLst>
        </pc:spChg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4174204504" sldId="1843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F04D0B16-1BF6-47B3-9BB1-36CA2DAE07AC}" dt="2023-11-09T05:50:43.673" v="4519" actId="208"/>
        <pc:sldMkLst>
          <pc:docMk/>
          <pc:sldMk cId="2561975505" sldId="1845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2561975505" sldId="1845"/>
            <ac:spMk id="3" creationId="{294BC29B-83C8-416D-9BA2-59380269EFCE}"/>
          </ac:spMkLst>
        </pc:spChg>
        <pc:spChg chg="add mod">
          <ac:chgData name="Yoel Kortick" userId="167978f5-7f40-4909-85d5-d4149554ad4e" providerId="ADAL" clId="{F04D0B16-1BF6-47B3-9BB1-36CA2DAE07AC}" dt="2023-11-09T05:49:54.259" v="4295" actId="27636"/>
          <ac:spMkLst>
            <pc:docMk/>
            <pc:sldMk cId="2561975505" sldId="1845"/>
            <ac:spMk id="7" creationId="{ED2CBD93-2857-AFFB-D703-FF0F9C5D049F}"/>
          </ac:spMkLst>
        </pc:spChg>
        <pc:spChg chg="add">
          <ac:chgData name="Yoel Kortick" userId="167978f5-7f40-4909-85d5-d4149554ad4e" providerId="ADAL" clId="{F04D0B16-1BF6-47B3-9BB1-36CA2DAE07AC}" dt="2023-11-09T05:50:02.216" v="4296" actId="11529"/>
          <ac:spMkLst>
            <pc:docMk/>
            <pc:sldMk cId="2561975505" sldId="1845"/>
            <ac:spMk id="8" creationId="{3F464B69-4F84-4B48-B23B-095A7B238F50}"/>
          </ac:spMkLst>
        </pc:spChg>
        <pc:spChg chg="del">
          <ac:chgData name="Yoel Kortick" userId="167978f5-7f40-4909-85d5-d4149554ad4e" providerId="ADAL" clId="{F04D0B16-1BF6-47B3-9BB1-36CA2DAE07AC}" dt="2023-11-09T05:49:37.934" v="4286" actId="478"/>
          <ac:spMkLst>
            <pc:docMk/>
            <pc:sldMk cId="2561975505" sldId="1845"/>
            <ac:spMk id="9" creationId="{18B3D3C8-4E39-490E-A6E7-BA901AF3E592}"/>
          </ac:spMkLst>
        </pc:spChg>
        <pc:spChg chg="add mod">
          <ac:chgData name="Yoel Kortick" userId="167978f5-7f40-4909-85d5-d4149554ad4e" providerId="ADAL" clId="{F04D0B16-1BF6-47B3-9BB1-36CA2DAE07AC}" dt="2023-11-09T05:50:15.158" v="4330" actId="1037"/>
          <ac:spMkLst>
            <pc:docMk/>
            <pc:sldMk cId="2561975505" sldId="1845"/>
            <ac:spMk id="10" creationId="{898F65E8-BDB0-4035-2A8F-F86CC929F42E}"/>
          </ac:spMkLst>
        </pc:spChg>
        <pc:spChg chg="add mod">
          <ac:chgData name="Yoel Kortick" userId="167978f5-7f40-4909-85d5-d4149554ad4e" providerId="ADAL" clId="{F04D0B16-1BF6-47B3-9BB1-36CA2DAE07AC}" dt="2023-11-09T05:50:22.546" v="4370" actId="1037"/>
          <ac:spMkLst>
            <pc:docMk/>
            <pc:sldMk cId="2561975505" sldId="1845"/>
            <ac:spMk id="13" creationId="{B083E82C-F683-7257-A262-D8A84D5D9683}"/>
          </ac:spMkLst>
        </pc:spChg>
        <pc:spChg chg="add mod">
          <ac:chgData name="Yoel Kortick" userId="167978f5-7f40-4909-85d5-d4149554ad4e" providerId="ADAL" clId="{F04D0B16-1BF6-47B3-9BB1-36CA2DAE07AC}" dt="2023-11-09T05:50:30.004" v="4442" actId="1038"/>
          <ac:spMkLst>
            <pc:docMk/>
            <pc:sldMk cId="2561975505" sldId="1845"/>
            <ac:spMk id="14" creationId="{4E587421-1009-DB39-A74C-6AA6C57C7B0C}"/>
          </ac:spMkLst>
        </pc:spChg>
        <pc:spChg chg="add mod">
          <ac:chgData name="Yoel Kortick" userId="167978f5-7f40-4909-85d5-d4149554ad4e" providerId="ADAL" clId="{F04D0B16-1BF6-47B3-9BB1-36CA2DAE07AC}" dt="2023-11-09T05:50:41.615" v="4518" actId="14100"/>
          <ac:spMkLst>
            <pc:docMk/>
            <pc:sldMk cId="2561975505" sldId="1845"/>
            <ac:spMk id="15" creationId="{601014D0-1063-835D-A693-F8D5194E957E}"/>
          </ac:spMkLst>
        </pc:spChg>
        <pc:picChg chg="del">
          <ac:chgData name="Yoel Kortick" userId="167978f5-7f40-4909-85d5-d4149554ad4e" providerId="ADAL" clId="{F04D0B16-1BF6-47B3-9BB1-36CA2DAE07AC}" dt="2023-11-09T05:46:52.261" v="4105" actId="478"/>
          <ac:picMkLst>
            <pc:docMk/>
            <pc:sldMk cId="2561975505" sldId="1845"/>
            <ac:picMk id="5" creationId="{E251C391-91F9-B3F2-D414-2986F978BF34}"/>
          </ac:picMkLst>
        </pc:picChg>
        <pc:picChg chg="add mod">
          <ac:chgData name="Yoel Kortick" userId="167978f5-7f40-4909-85d5-d4149554ad4e" providerId="ADAL" clId="{F04D0B16-1BF6-47B3-9BB1-36CA2DAE07AC}" dt="2023-11-09T05:50:43.673" v="4519" actId="208"/>
          <ac:picMkLst>
            <pc:docMk/>
            <pc:sldMk cId="2561975505" sldId="1845"/>
            <ac:picMk id="6" creationId="{77FAB0AA-470F-F154-87EF-EB63E61196DA}"/>
          </ac:picMkLst>
        </pc:picChg>
        <pc:cxnChg chg="del">
          <ac:chgData name="Yoel Kortick" userId="167978f5-7f40-4909-85d5-d4149554ad4e" providerId="ADAL" clId="{F04D0B16-1BF6-47B3-9BB1-36CA2DAE07AC}" dt="2023-11-09T05:49:39.480" v="4288" actId="478"/>
          <ac:cxnSpMkLst>
            <pc:docMk/>
            <pc:sldMk cId="2561975505" sldId="1845"/>
            <ac:cxnSpMk id="11" creationId="{DE77D412-6FFF-4474-8D20-8B80D5B18387}"/>
          </ac:cxnSpMkLst>
        </pc:cxnChg>
        <pc:cxnChg chg="del mod">
          <ac:chgData name="Yoel Kortick" userId="167978f5-7f40-4909-85d5-d4149554ad4e" providerId="ADAL" clId="{F04D0B16-1BF6-47B3-9BB1-36CA2DAE07AC}" dt="2023-11-09T05:49:38.746" v="4287" actId="478"/>
          <ac:cxnSpMkLst>
            <pc:docMk/>
            <pc:sldMk cId="2561975505" sldId="1845"/>
            <ac:cxnSpMk id="12" creationId="{99633A40-3AFA-4A53-8BC2-8E566EEF43AB}"/>
          </ac:cxnSpMkLst>
        </pc:cxnChg>
      </pc:sldChg>
      <pc:sldChg chg="modSp del">
        <pc:chgData name="Yoel Kortick" userId="167978f5-7f40-4909-85d5-d4149554ad4e" providerId="ADAL" clId="{F04D0B16-1BF6-47B3-9BB1-36CA2DAE07AC}" dt="2023-11-09T05:50:51.466" v="4520" actId="47"/>
        <pc:sldMkLst>
          <pc:docMk/>
          <pc:sldMk cId="3051153005" sldId="1846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3051153005" sldId="1846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F04D0B16-1BF6-47B3-9BB1-36CA2DAE07AC}" dt="2023-11-09T05:50:53.455" v="4521" actId="47"/>
        <pc:sldMkLst>
          <pc:docMk/>
          <pc:sldMk cId="828964789" sldId="1847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828964789" sldId="184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F04D0B16-1BF6-47B3-9BB1-36CA2DAE07AC}" dt="2023-11-09T05:59:21.020" v="4948" actId="47"/>
        <pc:sldMkLst>
          <pc:docMk/>
          <pc:sldMk cId="351167500" sldId="1848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351167500" sldId="1848"/>
            <ac:spMk id="3" creationId="{294BC29B-83C8-416D-9BA2-59380269EFCE}"/>
          </ac:spMkLst>
        </pc:spChg>
      </pc:sldChg>
      <pc:sldChg chg="modSp">
        <pc:chgData name="Yoel Kortick" userId="167978f5-7f40-4909-85d5-d4149554ad4e" providerId="ADAL" clId="{F04D0B16-1BF6-47B3-9BB1-36CA2DAE07AC}" dt="2023-11-09T06:04:35.357" v="5151"/>
        <pc:sldMkLst>
          <pc:docMk/>
          <pc:sldMk cId="3869815203" sldId="1849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3869815203" sldId="1849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F04D0B16-1BF6-47B3-9BB1-36CA2DAE07AC}" dt="2023-11-09T06:51:15.932" v="6899" actId="313"/>
        <pc:sldMkLst>
          <pc:docMk/>
          <pc:sldMk cId="2820281080" sldId="1850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2820281080" sldId="1850"/>
            <ac:spMk id="3" creationId="{294BC29B-83C8-416D-9BA2-59380269EFCE}"/>
          </ac:spMkLst>
        </pc:spChg>
        <pc:spChg chg="mod">
          <ac:chgData name="Yoel Kortick" userId="167978f5-7f40-4909-85d5-d4149554ad4e" providerId="ADAL" clId="{F04D0B16-1BF6-47B3-9BB1-36CA2DAE07AC}" dt="2023-11-09T06:51:15.932" v="6899" actId="313"/>
          <ac:spMkLst>
            <pc:docMk/>
            <pc:sldMk cId="2820281080" sldId="1850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F04D0B16-1BF6-47B3-9BB1-36CA2DAE07AC}" dt="2023-11-09T06:15:53.597" v="5298" actId="1038"/>
        <pc:sldMkLst>
          <pc:docMk/>
          <pc:sldMk cId="3468611087" sldId="1851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3468611087" sldId="1851"/>
            <ac:spMk id="3" creationId="{294BC29B-83C8-416D-9BA2-59380269EFCE}"/>
          </ac:spMkLst>
        </pc:spChg>
        <pc:spChg chg="add mod">
          <ac:chgData name="Yoel Kortick" userId="167978f5-7f40-4909-85d5-d4149554ad4e" providerId="ADAL" clId="{F04D0B16-1BF6-47B3-9BB1-36CA2DAE07AC}" dt="2023-11-09T06:15:46.004" v="5265" actId="1036"/>
          <ac:spMkLst>
            <pc:docMk/>
            <pc:sldMk cId="3468611087" sldId="1851"/>
            <ac:spMk id="8" creationId="{49DA7673-1614-E600-0FE3-AF8390245921}"/>
          </ac:spMkLst>
        </pc:spChg>
        <pc:spChg chg="mod">
          <ac:chgData name="Yoel Kortick" userId="167978f5-7f40-4909-85d5-d4149554ad4e" providerId="ADAL" clId="{F04D0B16-1BF6-47B3-9BB1-36CA2DAE07AC}" dt="2023-11-09T06:15:35.166" v="5262" actId="14100"/>
          <ac:spMkLst>
            <pc:docMk/>
            <pc:sldMk cId="3468611087" sldId="1851"/>
            <ac:spMk id="9" creationId="{C128BE2F-95CE-456D-835E-F9E474F53EFA}"/>
          </ac:spMkLst>
        </pc:spChg>
        <pc:spChg chg="add mod">
          <ac:chgData name="Yoel Kortick" userId="167978f5-7f40-4909-85d5-d4149554ad4e" providerId="ADAL" clId="{F04D0B16-1BF6-47B3-9BB1-36CA2DAE07AC}" dt="2023-11-09T06:15:53.597" v="5298" actId="1038"/>
          <ac:spMkLst>
            <pc:docMk/>
            <pc:sldMk cId="3468611087" sldId="1851"/>
            <ac:spMk id="12" creationId="{3700640F-EB51-6C2A-1E2C-4F0A1ADD3F26}"/>
          </ac:spMkLst>
        </pc:spChg>
        <pc:spChg chg="mod">
          <ac:chgData name="Yoel Kortick" userId="167978f5-7f40-4909-85d5-d4149554ad4e" providerId="ADAL" clId="{F04D0B16-1BF6-47B3-9BB1-36CA2DAE07AC}" dt="2023-11-09T06:05:36.368" v="5180" actId="20577"/>
          <ac:spMkLst>
            <pc:docMk/>
            <pc:sldMk cId="3468611087" sldId="1851"/>
            <ac:spMk id="13" creationId="{50AA93DE-CDD0-4E97-8A9A-AD194CE31D1F}"/>
          </ac:spMkLst>
        </pc:spChg>
        <pc:picChg chg="del">
          <ac:chgData name="Yoel Kortick" userId="167978f5-7f40-4909-85d5-d4149554ad4e" providerId="ADAL" clId="{F04D0B16-1BF6-47B3-9BB1-36CA2DAE07AC}" dt="2023-11-09T06:05:11.045" v="5152" actId="478"/>
          <ac:picMkLst>
            <pc:docMk/>
            <pc:sldMk cId="3468611087" sldId="1851"/>
            <ac:picMk id="5" creationId="{70C7C1B4-5979-9A29-5D0E-EC53DB8D8E14}"/>
          </ac:picMkLst>
        </pc:picChg>
        <pc:picChg chg="add mod ord">
          <ac:chgData name="Yoel Kortick" userId="167978f5-7f40-4909-85d5-d4149554ad4e" providerId="ADAL" clId="{F04D0B16-1BF6-47B3-9BB1-36CA2DAE07AC}" dt="2023-11-09T06:15:20.214" v="5259" actId="1076"/>
          <ac:picMkLst>
            <pc:docMk/>
            <pc:sldMk cId="3468611087" sldId="1851"/>
            <ac:picMk id="7" creationId="{4F663198-2650-0D9B-BA51-06306A292474}"/>
          </ac:picMkLst>
        </pc:picChg>
        <pc:cxnChg chg="del">
          <ac:chgData name="Yoel Kortick" userId="167978f5-7f40-4909-85d5-d4149554ad4e" providerId="ADAL" clId="{F04D0B16-1BF6-47B3-9BB1-36CA2DAE07AC}" dt="2023-11-09T06:05:45.729" v="5185" actId="478"/>
          <ac:cxnSpMkLst>
            <pc:docMk/>
            <pc:sldMk cId="3468611087" sldId="1851"/>
            <ac:cxnSpMk id="4" creationId="{2213C69E-1409-3C05-87E6-91012931F939}"/>
          </ac:cxnSpMkLst>
        </pc:cxnChg>
        <pc:cxnChg chg="mod">
          <ac:chgData name="Yoel Kortick" userId="167978f5-7f40-4909-85d5-d4149554ad4e" providerId="ADAL" clId="{F04D0B16-1BF6-47B3-9BB1-36CA2DAE07AC}" dt="2023-11-09T06:05:25.968" v="5175" actId="1035"/>
          <ac:cxnSpMkLst>
            <pc:docMk/>
            <pc:sldMk cId="3468611087" sldId="1851"/>
            <ac:cxnSpMk id="10" creationId="{9CBEA2C9-928A-4EC3-B3F6-0752E48A6765}"/>
          </ac:cxnSpMkLst>
        </pc:cxnChg>
        <pc:cxnChg chg="mod">
          <ac:chgData name="Yoel Kortick" userId="167978f5-7f40-4909-85d5-d4149554ad4e" providerId="ADAL" clId="{F04D0B16-1BF6-47B3-9BB1-36CA2DAE07AC}" dt="2023-11-09T06:05:25.968" v="5175" actId="1035"/>
          <ac:cxnSpMkLst>
            <pc:docMk/>
            <pc:sldMk cId="3468611087" sldId="1851"/>
            <ac:cxnSpMk id="11" creationId="{A2E582D1-E10D-44AF-AC8E-A26DB32C299F}"/>
          </ac:cxnSpMkLst>
        </pc:cxnChg>
      </pc:sldChg>
      <pc:sldChg chg="addSp delSp modSp mod">
        <pc:chgData name="Yoel Kortick" userId="167978f5-7f40-4909-85d5-d4149554ad4e" providerId="ADAL" clId="{F04D0B16-1BF6-47B3-9BB1-36CA2DAE07AC}" dt="2023-11-09T06:57:10.192" v="7012" actId="1036"/>
        <pc:sldMkLst>
          <pc:docMk/>
          <pc:sldMk cId="2036296480" sldId="1853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2036296480" sldId="1853"/>
            <ac:spMk id="3" creationId="{294BC29B-83C8-416D-9BA2-59380269EFCE}"/>
          </ac:spMkLst>
        </pc:spChg>
        <pc:spChg chg="add mod">
          <ac:chgData name="Yoel Kortick" userId="167978f5-7f40-4909-85d5-d4149554ad4e" providerId="ADAL" clId="{F04D0B16-1BF6-47B3-9BB1-36CA2DAE07AC}" dt="2023-11-09T06:29:57.851" v="6237" actId="20577"/>
          <ac:spMkLst>
            <pc:docMk/>
            <pc:sldMk cId="2036296480" sldId="1853"/>
            <ac:spMk id="7" creationId="{DF8C508A-8AD2-3920-4817-DCC546FF24EC}"/>
          </ac:spMkLst>
        </pc:spChg>
        <pc:spChg chg="mod">
          <ac:chgData name="Yoel Kortick" userId="167978f5-7f40-4909-85d5-d4149554ad4e" providerId="ADAL" clId="{F04D0B16-1BF6-47B3-9BB1-36CA2DAE07AC}" dt="2023-11-09T06:29:20.129" v="6178" actId="14100"/>
          <ac:spMkLst>
            <pc:docMk/>
            <pc:sldMk cId="2036296480" sldId="1853"/>
            <ac:spMk id="18" creationId="{62B79AF9-7BCF-4F0C-8482-2C0076FF7309}"/>
          </ac:spMkLst>
        </pc:spChg>
        <pc:spChg chg="mod">
          <ac:chgData name="Yoel Kortick" userId="167978f5-7f40-4909-85d5-d4149554ad4e" providerId="ADAL" clId="{F04D0B16-1BF6-47B3-9BB1-36CA2DAE07AC}" dt="2023-11-09T06:35:12.867" v="6540" actId="20577"/>
          <ac:spMkLst>
            <pc:docMk/>
            <pc:sldMk cId="2036296480" sldId="1853"/>
            <ac:spMk id="20" creationId="{E60E9707-CE63-4096-B5E2-60EC866CAE9D}"/>
          </ac:spMkLst>
        </pc:spChg>
        <pc:picChg chg="add del mod ord">
          <ac:chgData name="Yoel Kortick" userId="167978f5-7f40-4909-85d5-d4149554ad4e" providerId="ADAL" clId="{F04D0B16-1BF6-47B3-9BB1-36CA2DAE07AC}" dt="2023-11-09T06:57:02.721" v="6997" actId="478"/>
          <ac:picMkLst>
            <pc:docMk/>
            <pc:sldMk cId="2036296480" sldId="1853"/>
            <ac:picMk id="5" creationId="{63CCB837-5531-D763-BC26-07BE556D445B}"/>
          </ac:picMkLst>
        </pc:picChg>
        <pc:picChg chg="del">
          <ac:chgData name="Yoel Kortick" userId="167978f5-7f40-4909-85d5-d4149554ad4e" providerId="ADAL" clId="{F04D0B16-1BF6-47B3-9BB1-36CA2DAE07AC}" dt="2023-11-09T06:28:52.095" v="6166" actId="478"/>
          <ac:picMkLst>
            <pc:docMk/>
            <pc:sldMk cId="2036296480" sldId="1853"/>
            <ac:picMk id="6" creationId="{927858A8-CA2F-195F-6DF2-52A3FB0CBCB9}"/>
          </ac:picMkLst>
        </pc:picChg>
        <pc:picChg chg="add mod ord">
          <ac:chgData name="Yoel Kortick" userId="167978f5-7f40-4909-85d5-d4149554ad4e" providerId="ADAL" clId="{F04D0B16-1BF6-47B3-9BB1-36CA2DAE07AC}" dt="2023-11-09T06:57:10.192" v="7012" actId="1036"/>
          <ac:picMkLst>
            <pc:docMk/>
            <pc:sldMk cId="2036296480" sldId="1853"/>
            <ac:picMk id="11" creationId="{703A9EB7-853D-73D0-92BE-291C921A49A8}"/>
          </ac:picMkLst>
        </pc:picChg>
        <pc:cxnChg chg="add mod">
          <ac:chgData name="Yoel Kortick" userId="167978f5-7f40-4909-85d5-d4149554ad4e" providerId="ADAL" clId="{F04D0B16-1BF6-47B3-9BB1-36CA2DAE07AC}" dt="2023-11-09T06:30:02.078" v="6238" actId="1035"/>
          <ac:cxnSpMkLst>
            <pc:docMk/>
            <pc:sldMk cId="2036296480" sldId="1853"/>
            <ac:cxnSpMk id="8" creationId="{34127DA0-4849-978B-88A6-EEC1AB9E23E4}"/>
          </ac:cxnSpMkLst>
        </pc:cxnChg>
      </pc:sldChg>
      <pc:sldChg chg="modSp del">
        <pc:chgData name="Yoel Kortick" userId="167978f5-7f40-4909-85d5-d4149554ad4e" providerId="ADAL" clId="{F04D0B16-1BF6-47B3-9BB1-36CA2DAE07AC}" dt="2023-11-09T06:35:20.563" v="6541" actId="47"/>
        <pc:sldMkLst>
          <pc:docMk/>
          <pc:sldMk cId="1152729505" sldId="1854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1152729505" sldId="1854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F04D0B16-1BF6-47B3-9BB1-36CA2DAE07AC}" dt="2023-11-09T06:35:24.171" v="6542" actId="47"/>
        <pc:sldMkLst>
          <pc:docMk/>
          <pc:sldMk cId="1057687849" sldId="1855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1057687849" sldId="1855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1785622028" sldId="1856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1376005521" sldId="1857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1597979259" sldId="1859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2883581504" sldId="1860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1188787755" sldId="1861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950468758" sldId="1862"/>
        </pc:sldMkLst>
      </pc:sldChg>
      <pc:sldChg chg="modSp mod">
        <pc:chgData name="Yoel Kortick" userId="167978f5-7f40-4909-85d5-d4149554ad4e" providerId="ADAL" clId="{F04D0B16-1BF6-47B3-9BB1-36CA2DAE07AC}" dt="2023-11-08T06:33:37.993" v="31" actId="20577"/>
        <pc:sldMkLst>
          <pc:docMk/>
          <pc:sldMk cId="90699077" sldId="1864"/>
        </pc:sldMkLst>
        <pc:spChg chg="mod">
          <ac:chgData name="Yoel Kortick" userId="167978f5-7f40-4909-85d5-d4149554ad4e" providerId="ADAL" clId="{F04D0B16-1BF6-47B3-9BB1-36CA2DAE07AC}" dt="2023-11-08T06:33:37.993" v="31" actId="20577"/>
          <ac:spMkLst>
            <pc:docMk/>
            <pc:sldMk cId="90699077" sldId="1864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043267013" sldId="1865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887764786" sldId="1866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1155270721" sldId="1867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738076826" sldId="1868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716651105" sldId="1869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797063499" sldId="1871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4132132167" sldId="1872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1691326589" sldId="1880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4215090552" sldId="1881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271810644" sldId="1882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2341500856" sldId="1883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1716107575" sldId="1884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525854946" sldId="1885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4096898183" sldId="1886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14190747" sldId="1887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821876423" sldId="1888"/>
        </pc:sldMkLst>
      </pc:sldChg>
      <pc:sldChg chg="del">
        <pc:chgData name="Yoel Kortick" userId="167978f5-7f40-4909-85d5-d4149554ad4e" providerId="ADAL" clId="{F04D0B16-1BF6-47B3-9BB1-36CA2DAE07AC}" dt="2023-11-08T07:56:34.078" v="1314" actId="47"/>
        <pc:sldMkLst>
          <pc:docMk/>
          <pc:sldMk cId="1044736463" sldId="1891"/>
        </pc:sldMkLst>
      </pc:sldChg>
      <pc:sldChg chg="addSp delSp modSp mod">
        <pc:chgData name="Yoel Kortick" userId="167978f5-7f40-4909-85d5-d4149554ad4e" providerId="ADAL" clId="{F04D0B16-1BF6-47B3-9BB1-36CA2DAE07AC}" dt="2023-11-09T06:31:45.249" v="6381" actId="478"/>
        <pc:sldMkLst>
          <pc:docMk/>
          <pc:sldMk cId="1269397613" sldId="1892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1269397613" sldId="1892"/>
            <ac:spMk id="3" creationId="{294BC29B-83C8-416D-9BA2-59380269EFCE}"/>
          </ac:spMkLst>
        </pc:spChg>
        <pc:spChg chg="mod">
          <ac:chgData name="Yoel Kortick" userId="167978f5-7f40-4909-85d5-d4149554ad4e" providerId="ADAL" clId="{F04D0B16-1BF6-47B3-9BB1-36CA2DAE07AC}" dt="2023-11-09T06:18:22.369" v="5468" actId="14100"/>
          <ac:spMkLst>
            <pc:docMk/>
            <pc:sldMk cId="1269397613" sldId="1892"/>
            <ac:spMk id="4" creationId="{CB5F1351-16C2-2753-7BC2-FB98F333DB8D}"/>
          </ac:spMkLst>
        </pc:spChg>
        <pc:spChg chg="del">
          <ac:chgData name="Yoel Kortick" userId="167978f5-7f40-4909-85d5-d4149554ad4e" providerId="ADAL" clId="{F04D0B16-1BF6-47B3-9BB1-36CA2DAE07AC}" dt="2023-11-09T06:16:42.994" v="5312" actId="478"/>
          <ac:spMkLst>
            <pc:docMk/>
            <pc:sldMk cId="1269397613" sldId="1892"/>
            <ac:spMk id="7" creationId="{66162FEC-5C7E-E95E-AD16-B3079A53FFD4}"/>
          </ac:spMkLst>
        </pc:spChg>
        <pc:spChg chg="del">
          <ac:chgData name="Yoel Kortick" userId="167978f5-7f40-4909-85d5-d4149554ad4e" providerId="ADAL" clId="{F04D0B16-1BF6-47B3-9BB1-36CA2DAE07AC}" dt="2023-11-09T06:17:41.975" v="5460" actId="478"/>
          <ac:spMkLst>
            <pc:docMk/>
            <pc:sldMk cId="1269397613" sldId="1892"/>
            <ac:spMk id="8" creationId="{D30B9EB2-0244-D625-C4C5-B83E4BDBAE4A}"/>
          </ac:spMkLst>
        </pc:spChg>
        <pc:spChg chg="add mod">
          <ac:chgData name="Yoel Kortick" userId="167978f5-7f40-4909-85d5-d4149554ad4e" providerId="ADAL" clId="{F04D0B16-1BF6-47B3-9BB1-36CA2DAE07AC}" dt="2023-11-09T06:18:18.066" v="5467" actId="14100"/>
          <ac:spMkLst>
            <pc:docMk/>
            <pc:sldMk cId="1269397613" sldId="1892"/>
            <ac:spMk id="14" creationId="{890C3F31-57F2-A5DF-2787-EFE5647B906B}"/>
          </ac:spMkLst>
        </pc:spChg>
        <pc:spChg chg="add mod">
          <ac:chgData name="Yoel Kortick" userId="167978f5-7f40-4909-85d5-d4149554ad4e" providerId="ADAL" clId="{F04D0B16-1BF6-47B3-9BB1-36CA2DAE07AC}" dt="2023-11-09T06:18:10.128" v="5466" actId="1036"/>
          <ac:spMkLst>
            <pc:docMk/>
            <pc:sldMk cId="1269397613" sldId="1892"/>
            <ac:spMk id="15" creationId="{399E1E0C-556D-BFD9-3F71-3E6A73C753DB}"/>
          </ac:spMkLst>
        </pc:spChg>
        <pc:spChg chg="add mod">
          <ac:chgData name="Yoel Kortick" userId="167978f5-7f40-4909-85d5-d4149554ad4e" providerId="ADAL" clId="{F04D0B16-1BF6-47B3-9BB1-36CA2DAE07AC}" dt="2023-11-09T06:18:48.812" v="5470" actId="14100"/>
          <ac:spMkLst>
            <pc:docMk/>
            <pc:sldMk cId="1269397613" sldId="1892"/>
            <ac:spMk id="16" creationId="{57700522-DFF4-7FD6-99D5-5AE14694E357}"/>
          </ac:spMkLst>
        </pc:spChg>
        <pc:spChg chg="mod">
          <ac:chgData name="Yoel Kortick" userId="167978f5-7f40-4909-85d5-d4149554ad4e" providerId="ADAL" clId="{F04D0B16-1BF6-47B3-9BB1-36CA2DAE07AC}" dt="2023-11-09T06:18:57.483" v="5475" actId="20577"/>
          <ac:spMkLst>
            <pc:docMk/>
            <pc:sldMk cId="1269397613" sldId="1892"/>
            <ac:spMk id="19" creationId="{C3372532-CC25-F81F-9005-81F74F5E39B5}"/>
          </ac:spMkLst>
        </pc:spChg>
        <pc:spChg chg="del">
          <ac:chgData name="Yoel Kortick" userId="167978f5-7f40-4909-85d5-d4149554ad4e" providerId="ADAL" clId="{F04D0B16-1BF6-47B3-9BB1-36CA2DAE07AC}" dt="2023-11-09T06:16:46.401" v="5314" actId="478"/>
          <ac:spMkLst>
            <pc:docMk/>
            <pc:sldMk cId="1269397613" sldId="1892"/>
            <ac:spMk id="20" creationId="{1A836777-2C38-CDC0-8495-1EFA0325A973}"/>
          </ac:spMkLst>
        </pc:spChg>
        <pc:picChg chg="del">
          <ac:chgData name="Yoel Kortick" userId="167978f5-7f40-4909-85d5-d4149554ad4e" providerId="ADAL" clId="{F04D0B16-1BF6-47B3-9BB1-36CA2DAE07AC}" dt="2023-11-09T06:16:29.718" v="5299" actId="478"/>
          <ac:picMkLst>
            <pc:docMk/>
            <pc:sldMk cId="1269397613" sldId="1892"/>
            <ac:picMk id="6" creationId="{F06B4AD3-2959-0BA4-C8F1-258F504FC073}"/>
          </ac:picMkLst>
        </pc:picChg>
        <pc:picChg chg="add mod ord">
          <ac:chgData name="Yoel Kortick" userId="167978f5-7f40-4909-85d5-d4149554ad4e" providerId="ADAL" clId="{F04D0B16-1BF6-47B3-9BB1-36CA2DAE07AC}" dt="2023-11-09T06:17:27.521" v="5456" actId="208"/>
          <ac:picMkLst>
            <pc:docMk/>
            <pc:sldMk cId="1269397613" sldId="1892"/>
            <ac:picMk id="11" creationId="{C6B23158-32F9-D509-A5C7-8B31E60D4C6D}"/>
          </ac:picMkLst>
        </pc:picChg>
        <pc:cxnChg chg="del">
          <ac:chgData name="Yoel Kortick" userId="167978f5-7f40-4909-85d5-d4149554ad4e" providerId="ADAL" clId="{F04D0B16-1BF6-47B3-9BB1-36CA2DAE07AC}" dt="2023-11-09T06:31:45.249" v="6381" actId="478"/>
          <ac:cxnSpMkLst>
            <pc:docMk/>
            <pc:sldMk cId="1269397613" sldId="1892"/>
            <ac:cxnSpMk id="5" creationId="{FD106BC8-C450-503C-79E2-8FAD9163B6CE}"/>
          </ac:cxnSpMkLst>
        </pc:cxnChg>
        <pc:cxnChg chg="del mod">
          <ac:chgData name="Yoel Kortick" userId="167978f5-7f40-4909-85d5-d4149554ad4e" providerId="ADAL" clId="{F04D0B16-1BF6-47B3-9BB1-36CA2DAE07AC}" dt="2023-11-09T06:17:39.708" v="5459" actId="478"/>
          <ac:cxnSpMkLst>
            <pc:docMk/>
            <pc:sldMk cId="1269397613" sldId="1892"/>
            <ac:cxnSpMk id="9" creationId="{D09B1817-D50C-9C2A-EA1D-7BE1291B7D65}"/>
          </ac:cxnSpMkLst>
        </pc:cxnChg>
        <pc:cxnChg chg="del">
          <ac:chgData name="Yoel Kortick" userId="167978f5-7f40-4909-85d5-d4149554ad4e" providerId="ADAL" clId="{F04D0B16-1BF6-47B3-9BB1-36CA2DAE07AC}" dt="2023-11-09T06:16:45.397" v="5313" actId="478"/>
          <ac:cxnSpMkLst>
            <pc:docMk/>
            <pc:sldMk cId="1269397613" sldId="1892"/>
            <ac:cxnSpMk id="23" creationId="{C0EF67E6-E4EB-68EC-7040-38204AAE7DC8}"/>
          </ac:cxnSpMkLst>
        </pc:cxnChg>
      </pc:sldChg>
      <pc:sldChg chg="modSp del">
        <pc:chgData name="Yoel Kortick" userId="167978f5-7f40-4909-85d5-d4149554ad4e" providerId="ADAL" clId="{F04D0B16-1BF6-47B3-9BB1-36CA2DAE07AC}" dt="2023-11-09T06:35:26.963" v="6543" actId="47"/>
        <pc:sldMkLst>
          <pc:docMk/>
          <pc:sldMk cId="1690274803" sldId="1893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1690274803" sldId="1893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F04D0B16-1BF6-47B3-9BB1-36CA2DAE07AC}" dt="2023-11-09T06:35:28.967" v="6544" actId="47"/>
        <pc:sldMkLst>
          <pc:docMk/>
          <pc:sldMk cId="3198142115" sldId="1894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3198142115" sldId="1894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2683311339" sldId="1895"/>
        </pc:sldMkLst>
      </pc:sldChg>
      <pc:sldChg chg="modSp del">
        <pc:chgData name="Yoel Kortick" userId="167978f5-7f40-4909-85d5-d4149554ad4e" providerId="ADAL" clId="{F04D0B16-1BF6-47B3-9BB1-36CA2DAE07AC}" dt="2023-11-08T07:50:06.144" v="1174" actId="47"/>
        <pc:sldMkLst>
          <pc:docMk/>
          <pc:sldMk cId="3444008671" sldId="1896"/>
        </pc:sldMkLst>
        <pc:spChg chg="mod">
          <ac:chgData name="Yoel Kortick" userId="167978f5-7f40-4909-85d5-d4149554ad4e" providerId="ADAL" clId="{F04D0B16-1BF6-47B3-9BB1-36CA2DAE07AC}" dt="2023-11-08T06:36:25.712" v="34"/>
          <ac:spMkLst>
            <pc:docMk/>
            <pc:sldMk cId="3444008671" sldId="1896"/>
            <ac:spMk id="3" creationId="{294BC29B-83C8-416D-9BA2-59380269EFCE}"/>
          </ac:spMkLst>
        </pc:spChg>
      </pc:sldChg>
      <pc:sldChg chg="addSp delSp modSp mod">
        <pc:chgData name="Yoel Kortick" userId="167978f5-7f40-4909-85d5-d4149554ad4e" providerId="ADAL" clId="{F04D0B16-1BF6-47B3-9BB1-36CA2DAE07AC}" dt="2023-11-09T06:54:03.919" v="6965" actId="208"/>
        <pc:sldMkLst>
          <pc:docMk/>
          <pc:sldMk cId="2260495522" sldId="1897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2260495522" sldId="1897"/>
            <ac:spMk id="3" creationId="{294BC29B-83C8-416D-9BA2-59380269EFCE}"/>
          </ac:spMkLst>
        </pc:spChg>
        <pc:spChg chg="mod">
          <ac:chgData name="Yoel Kortick" userId="167978f5-7f40-4909-85d5-d4149554ad4e" providerId="ADAL" clId="{F04D0B16-1BF6-47B3-9BB1-36CA2DAE07AC}" dt="2023-11-09T06:53:53.197" v="6960" actId="20577"/>
          <ac:spMkLst>
            <pc:docMk/>
            <pc:sldMk cId="2260495522" sldId="1897"/>
            <ac:spMk id="19" creationId="{C3372532-CC25-F81F-9005-81F74F5E39B5}"/>
          </ac:spMkLst>
        </pc:spChg>
        <pc:spChg chg="mod">
          <ac:chgData name="Yoel Kortick" userId="167978f5-7f40-4909-85d5-d4149554ad4e" providerId="ADAL" clId="{F04D0B16-1BF6-47B3-9BB1-36CA2DAE07AC}" dt="2023-11-09T06:54:00.879" v="6964" actId="1036"/>
          <ac:spMkLst>
            <pc:docMk/>
            <pc:sldMk cId="2260495522" sldId="1897"/>
            <ac:spMk id="20" creationId="{1A836777-2C38-CDC0-8495-1EFA0325A973}"/>
          </ac:spMkLst>
        </pc:spChg>
        <pc:spChg chg="del">
          <ac:chgData name="Yoel Kortick" userId="167978f5-7f40-4909-85d5-d4149554ad4e" providerId="ADAL" clId="{F04D0B16-1BF6-47B3-9BB1-36CA2DAE07AC}" dt="2023-11-09T06:28:07.801" v="6067" actId="478"/>
          <ac:spMkLst>
            <pc:docMk/>
            <pc:sldMk cId="2260495522" sldId="1897"/>
            <ac:spMk id="21" creationId="{BB9C582D-A249-C2A3-564D-30324BEEBD8B}"/>
          </ac:spMkLst>
        </pc:spChg>
        <pc:picChg chg="del">
          <ac:chgData name="Yoel Kortick" userId="167978f5-7f40-4909-85d5-d4149554ad4e" providerId="ADAL" clId="{F04D0B16-1BF6-47B3-9BB1-36CA2DAE07AC}" dt="2023-11-09T06:28:10.377" v="6069" actId="478"/>
          <ac:picMkLst>
            <pc:docMk/>
            <pc:sldMk cId="2260495522" sldId="1897"/>
            <ac:picMk id="5" creationId="{70C7C1B4-5979-9A29-5D0E-EC53DB8D8E14}"/>
          </ac:picMkLst>
        </pc:picChg>
        <pc:picChg chg="add del mod ord">
          <ac:chgData name="Yoel Kortick" userId="167978f5-7f40-4909-85d5-d4149554ad4e" providerId="ADAL" clId="{F04D0B16-1BF6-47B3-9BB1-36CA2DAE07AC}" dt="2023-11-09T06:34:46.869" v="6527" actId="478"/>
          <ac:picMkLst>
            <pc:docMk/>
            <pc:sldMk cId="2260495522" sldId="1897"/>
            <ac:picMk id="6" creationId="{E5273781-42DA-6568-7F97-EFA005C05764}"/>
          </ac:picMkLst>
        </pc:picChg>
        <pc:picChg chg="add del mod ord">
          <ac:chgData name="Yoel Kortick" userId="167978f5-7f40-4909-85d5-d4149554ad4e" providerId="ADAL" clId="{F04D0B16-1BF6-47B3-9BB1-36CA2DAE07AC}" dt="2023-11-09T06:53:27.195" v="6901" actId="478"/>
          <ac:picMkLst>
            <pc:docMk/>
            <pc:sldMk cId="2260495522" sldId="1897"/>
            <ac:picMk id="8" creationId="{8219348D-F6D5-020D-D016-35D7BABEF788}"/>
          </ac:picMkLst>
        </pc:picChg>
        <pc:picChg chg="add mod ord">
          <ac:chgData name="Yoel Kortick" userId="167978f5-7f40-4909-85d5-d4149554ad4e" providerId="ADAL" clId="{F04D0B16-1BF6-47B3-9BB1-36CA2DAE07AC}" dt="2023-11-09T06:54:03.919" v="6965" actId="208"/>
          <ac:picMkLst>
            <pc:docMk/>
            <pc:sldMk cId="2260495522" sldId="1897"/>
            <ac:picMk id="10" creationId="{82605B1E-9EA1-3685-0B25-6F84DE009184}"/>
          </ac:picMkLst>
        </pc:picChg>
        <pc:cxnChg chg="del">
          <ac:chgData name="Yoel Kortick" userId="167978f5-7f40-4909-85d5-d4149554ad4e" providerId="ADAL" clId="{F04D0B16-1BF6-47B3-9BB1-36CA2DAE07AC}" dt="2023-11-09T06:28:09.040" v="6068" actId="478"/>
          <ac:cxnSpMkLst>
            <pc:docMk/>
            <pc:sldMk cId="2260495522" sldId="1897"/>
            <ac:cxnSpMk id="23" creationId="{C0EF67E6-E4EB-68EC-7040-38204AAE7DC8}"/>
          </ac:cxnSpMkLst>
        </pc:cxnChg>
        <pc:cxnChg chg="del">
          <ac:chgData name="Yoel Kortick" userId="167978f5-7f40-4909-85d5-d4149554ad4e" providerId="ADAL" clId="{F04D0B16-1BF6-47B3-9BB1-36CA2DAE07AC}" dt="2023-11-09T06:28:06.184" v="6066" actId="478"/>
          <ac:cxnSpMkLst>
            <pc:docMk/>
            <pc:sldMk cId="2260495522" sldId="1897"/>
            <ac:cxnSpMk id="24" creationId="{300ED8E1-EEF0-14D5-E93E-13DCE0EAC4E1}"/>
          </ac:cxnSpMkLst>
        </pc:cxnChg>
      </pc:sldChg>
      <pc:sldChg chg="addSp delSp modSp mod">
        <pc:chgData name="Yoel Kortick" userId="167978f5-7f40-4909-85d5-d4149554ad4e" providerId="ADAL" clId="{F04D0B16-1BF6-47B3-9BB1-36CA2DAE07AC}" dt="2023-11-09T06:21:05.980" v="5644" actId="208"/>
        <pc:sldMkLst>
          <pc:docMk/>
          <pc:sldMk cId="2348927644" sldId="1898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2348927644" sldId="1898"/>
            <ac:spMk id="3" creationId="{294BC29B-83C8-416D-9BA2-59380269EFCE}"/>
          </ac:spMkLst>
        </pc:spChg>
        <pc:spChg chg="mod">
          <ac:chgData name="Yoel Kortick" userId="167978f5-7f40-4909-85d5-d4149554ad4e" providerId="ADAL" clId="{F04D0B16-1BF6-47B3-9BB1-36CA2DAE07AC}" dt="2023-11-09T06:21:02.562" v="5643" actId="14100"/>
          <ac:spMkLst>
            <pc:docMk/>
            <pc:sldMk cId="2348927644" sldId="1898"/>
            <ac:spMk id="7" creationId="{66162FEC-5C7E-E95E-AD16-B3079A53FFD4}"/>
          </ac:spMkLst>
        </pc:spChg>
        <pc:spChg chg="mod">
          <ac:chgData name="Yoel Kortick" userId="167978f5-7f40-4909-85d5-d4149554ad4e" providerId="ADAL" clId="{F04D0B16-1BF6-47B3-9BB1-36CA2DAE07AC}" dt="2023-11-09T06:20:22.239" v="5552" actId="14100"/>
          <ac:spMkLst>
            <pc:docMk/>
            <pc:sldMk cId="2348927644" sldId="1898"/>
            <ac:spMk id="19" creationId="{C3372532-CC25-F81F-9005-81F74F5E39B5}"/>
          </ac:spMkLst>
        </pc:spChg>
        <pc:spChg chg="del">
          <ac:chgData name="Yoel Kortick" userId="167978f5-7f40-4909-85d5-d4149554ad4e" providerId="ADAL" clId="{F04D0B16-1BF6-47B3-9BB1-36CA2DAE07AC}" dt="2023-11-09T06:20:33.722" v="5560" actId="478"/>
          <ac:spMkLst>
            <pc:docMk/>
            <pc:sldMk cId="2348927644" sldId="1898"/>
            <ac:spMk id="20" creationId="{1A836777-2C38-CDC0-8495-1EFA0325A973}"/>
          </ac:spMkLst>
        </pc:spChg>
        <pc:picChg chg="del">
          <ac:chgData name="Yoel Kortick" userId="167978f5-7f40-4909-85d5-d4149554ad4e" providerId="ADAL" clId="{F04D0B16-1BF6-47B3-9BB1-36CA2DAE07AC}" dt="2023-11-09T06:20:23.580" v="5553" actId="478"/>
          <ac:picMkLst>
            <pc:docMk/>
            <pc:sldMk cId="2348927644" sldId="1898"/>
            <ac:picMk id="5" creationId="{C2C467D7-8801-E9E8-F07B-6CE8FD366EFE}"/>
          </ac:picMkLst>
        </pc:picChg>
        <pc:picChg chg="add mod ord">
          <ac:chgData name="Yoel Kortick" userId="167978f5-7f40-4909-85d5-d4149554ad4e" providerId="ADAL" clId="{F04D0B16-1BF6-47B3-9BB1-36CA2DAE07AC}" dt="2023-11-09T06:21:05.980" v="5644" actId="208"/>
          <ac:picMkLst>
            <pc:docMk/>
            <pc:sldMk cId="2348927644" sldId="1898"/>
            <ac:picMk id="6" creationId="{DAAF2CB8-4190-418A-358C-BCA782ECA073}"/>
          </ac:picMkLst>
        </pc:picChg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487066496" sldId="1899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4078082505" sldId="1900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346932457" sldId="1901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2448444021" sldId="1902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44010021" sldId="1903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89167100" sldId="1904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3988359747" sldId="1905"/>
        </pc:sldMkLst>
      </pc:sldChg>
      <pc:sldChg chg="del">
        <pc:chgData name="Yoel Kortick" userId="167978f5-7f40-4909-85d5-d4149554ad4e" providerId="ADAL" clId="{F04D0B16-1BF6-47B3-9BB1-36CA2DAE07AC}" dt="2023-11-09T06:36:23.452" v="6549" actId="47"/>
        <pc:sldMkLst>
          <pc:docMk/>
          <pc:sldMk cId="4096312728" sldId="1906"/>
        </pc:sldMkLst>
      </pc:sldChg>
      <pc:sldChg chg="modSp del">
        <pc:chgData name="Yoel Kortick" userId="167978f5-7f40-4909-85d5-d4149554ad4e" providerId="ADAL" clId="{F04D0B16-1BF6-47B3-9BB1-36CA2DAE07AC}" dt="2023-11-09T05:59:25.497" v="4949" actId="47"/>
        <pc:sldMkLst>
          <pc:docMk/>
          <pc:sldMk cId="972838258" sldId="1907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972838258" sldId="190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F04D0B16-1BF6-47B3-9BB1-36CA2DAE07AC}" dt="2023-11-09T05:59:26.637" v="4950" actId="47"/>
        <pc:sldMkLst>
          <pc:docMk/>
          <pc:sldMk cId="2055339004" sldId="1908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2055339004" sldId="1908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F04D0B16-1BF6-47B3-9BB1-36CA2DAE07AC}" dt="2023-11-09T05:59:28.475" v="4951" actId="47"/>
        <pc:sldMkLst>
          <pc:docMk/>
          <pc:sldMk cId="2308870765" sldId="1909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2308870765" sldId="190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F04D0B16-1BF6-47B3-9BB1-36CA2DAE07AC}" dt="2023-11-09T05:59:29.206" v="4952" actId="47"/>
        <pc:sldMkLst>
          <pc:docMk/>
          <pc:sldMk cId="3020910336" sldId="1910"/>
        </pc:sldMkLst>
        <pc:spChg chg="mod">
          <ac:chgData name="Yoel Kortick" userId="167978f5-7f40-4909-85d5-d4149554ad4e" providerId="ADAL" clId="{F04D0B16-1BF6-47B3-9BB1-36CA2DAE07AC}" dt="2023-11-09T05:43:56.325" v="3832"/>
          <ac:spMkLst>
            <pc:docMk/>
            <pc:sldMk cId="3020910336" sldId="1910"/>
            <ac:spMk id="3" creationId="{294BC29B-83C8-416D-9BA2-59380269EFCE}"/>
          </ac:spMkLst>
        </pc:spChg>
      </pc:sldChg>
      <pc:sldChg chg="modSp add mod">
        <pc:chgData name="Yoel Kortick" userId="167978f5-7f40-4909-85d5-d4149554ad4e" providerId="ADAL" clId="{F04D0B16-1BF6-47B3-9BB1-36CA2DAE07AC}" dt="2023-11-09T09:17:51.650" v="7480" actId="313"/>
        <pc:sldMkLst>
          <pc:docMk/>
          <pc:sldMk cId="1450868919" sldId="1911"/>
        </pc:sldMkLst>
        <pc:spChg chg="mod">
          <ac:chgData name="Yoel Kortick" userId="167978f5-7f40-4909-85d5-d4149554ad4e" providerId="ADAL" clId="{F04D0B16-1BF6-47B3-9BB1-36CA2DAE07AC}" dt="2023-11-09T09:17:51.650" v="7480" actId="313"/>
          <ac:spMkLst>
            <pc:docMk/>
            <pc:sldMk cId="1450868919" sldId="1911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F04D0B16-1BF6-47B3-9BB1-36CA2DAE07AC}" dt="2023-11-09T06:40:01.402" v="6570" actId="404"/>
        <pc:sldMkLst>
          <pc:docMk/>
          <pc:sldMk cId="2535552062" sldId="1912"/>
        </pc:sldMkLst>
        <pc:spChg chg="mod">
          <ac:chgData name="Yoel Kortick" userId="167978f5-7f40-4909-85d5-d4149554ad4e" providerId="ADAL" clId="{F04D0B16-1BF6-47B3-9BB1-36CA2DAE07AC}" dt="2023-11-09T06:39:46.773" v="6566" actId="1035"/>
          <ac:spMkLst>
            <pc:docMk/>
            <pc:sldMk cId="2535552062" sldId="1912"/>
            <ac:spMk id="9" creationId="{069AD2E3-C242-4274-BCF5-D7030E17ACE5}"/>
          </ac:spMkLst>
        </pc:spChg>
        <pc:spChg chg="mod">
          <ac:chgData name="Yoel Kortick" userId="167978f5-7f40-4909-85d5-d4149554ad4e" providerId="ADAL" clId="{F04D0B16-1BF6-47B3-9BB1-36CA2DAE07AC}" dt="2023-11-09T06:40:01.402" v="6570" actId="404"/>
          <ac:spMkLst>
            <pc:docMk/>
            <pc:sldMk cId="2535552062" sldId="1912"/>
            <ac:spMk id="11" creationId="{672C09C3-5860-1067-7170-A66B9A593D87}"/>
          </ac:spMkLst>
        </pc:spChg>
        <pc:picChg chg="add del mod ord">
          <ac:chgData name="Yoel Kortick" userId="167978f5-7f40-4909-85d5-d4149554ad4e" providerId="ADAL" clId="{F04D0B16-1BF6-47B3-9BB1-36CA2DAE07AC}" dt="2023-11-09T06:39:32.566" v="6560" actId="478"/>
          <ac:picMkLst>
            <pc:docMk/>
            <pc:sldMk cId="2535552062" sldId="1912"/>
            <ac:picMk id="5" creationId="{4368231C-1806-AC03-026B-C1AEC30BA5D7}"/>
          </ac:picMkLst>
        </pc:picChg>
        <pc:picChg chg="del">
          <ac:chgData name="Yoel Kortick" userId="167978f5-7f40-4909-85d5-d4149554ad4e" providerId="ADAL" clId="{F04D0B16-1BF6-47B3-9BB1-36CA2DAE07AC}" dt="2023-11-08T07:40:28.108" v="530" actId="478"/>
          <ac:picMkLst>
            <pc:docMk/>
            <pc:sldMk cId="2535552062" sldId="1912"/>
            <ac:picMk id="6" creationId="{05EDC1B7-10B4-233D-DD7D-79036826BF86}"/>
          </ac:picMkLst>
        </pc:picChg>
        <pc:picChg chg="add mod ord">
          <ac:chgData name="Yoel Kortick" userId="167978f5-7f40-4909-85d5-d4149554ad4e" providerId="ADAL" clId="{F04D0B16-1BF6-47B3-9BB1-36CA2DAE07AC}" dt="2023-11-09T06:39:52.485" v="6568" actId="208"/>
          <ac:picMkLst>
            <pc:docMk/>
            <pc:sldMk cId="2535552062" sldId="1912"/>
            <ac:picMk id="6" creationId="{A82D677D-02FE-8E9C-E581-770D2851106B}"/>
          </ac:picMkLst>
        </pc:picChg>
        <pc:cxnChg chg="mod">
          <ac:chgData name="Yoel Kortick" userId="167978f5-7f40-4909-85d5-d4149554ad4e" providerId="ADAL" clId="{F04D0B16-1BF6-47B3-9BB1-36CA2DAE07AC}" dt="2023-11-09T06:39:50.634" v="6567" actId="14100"/>
          <ac:cxnSpMkLst>
            <pc:docMk/>
            <pc:sldMk cId="2535552062" sldId="1912"/>
            <ac:cxnSpMk id="12" creationId="{B741B60A-D071-A9FD-CA0B-FD312AB1FA4C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9T06:44:52.171" v="6661" actId="208"/>
        <pc:sldMkLst>
          <pc:docMk/>
          <pc:sldMk cId="335110867" sldId="1913"/>
        </pc:sldMkLst>
        <pc:spChg chg="add del mod">
          <ac:chgData name="Yoel Kortick" userId="167978f5-7f40-4909-85d5-d4149554ad4e" providerId="ADAL" clId="{F04D0B16-1BF6-47B3-9BB1-36CA2DAE07AC}" dt="2023-11-09T06:44:06.206" v="6634"/>
          <ac:spMkLst>
            <pc:docMk/>
            <pc:sldMk cId="335110867" sldId="1913"/>
            <ac:spMk id="4" creationId="{6E8A83F5-D879-92D0-83A8-53C6E2730930}"/>
          </ac:spMkLst>
        </pc:spChg>
        <pc:spChg chg="add del mod">
          <ac:chgData name="Yoel Kortick" userId="167978f5-7f40-4909-85d5-d4149554ad4e" providerId="ADAL" clId="{F04D0B16-1BF6-47B3-9BB1-36CA2DAE07AC}" dt="2023-11-09T06:44:19.777" v="6639" actId="478"/>
          <ac:spMkLst>
            <pc:docMk/>
            <pc:sldMk cId="335110867" sldId="1913"/>
            <ac:spMk id="7" creationId="{6EC5C998-8913-76C0-F0A0-DA87296D451A}"/>
          </ac:spMkLst>
        </pc:spChg>
        <pc:spChg chg="add del mod">
          <ac:chgData name="Yoel Kortick" userId="167978f5-7f40-4909-85d5-d4149554ad4e" providerId="ADAL" clId="{F04D0B16-1BF6-47B3-9BB1-36CA2DAE07AC}" dt="2023-11-09T06:44:17.520" v="6638" actId="478"/>
          <ac:spMkLst>
            <pc:docMk/>
            <pc:sldMk cId="335110867" sldId="1913"/>
            <ac:spMk id="8" creationId="{BDBAE8DF-4428-6BA9-18D3-49AA96A17EF0}"/>
          </ac:spMkLst>
        </pc:spChg>
        <pc:spChg chg="mod">
          <ac:chgData name="Yoel Kortick" userId="167978f5-7f40-4909-85d5-d4149554ad4e" providerId="ADAL" clId="{F04D0B16-1BF6-47B3-9BB1-36CA2DAE07AC}" dt="2023-11-09T06:44:26.662" v="6640" actId="1076"/>
          <ac:spMkLst>
            <pc:docMk/>
            <pc:sldMk cId="335110867" sldId="1913"/>
            <ac:spMk id="9" creationId="{069AD2E3-C242-4274-BCF5-D7030E17ACE5}"/>
          </ac:spMkLst>
        </pc:spChg>
        <pc:spChg chg="add del mod">
          <ac:chgData name="Yoel Kortick" userId="167978f5-7f40-4909-85d5-d4149554ad4e" providerId="ADAL" clId="{F04D0B16-1BF6-47B3-9BB1-36CA2DAE07AC}" dt="2023-11-09T06:44:16.088" v="6637" actId="478"/>
          <ac:spMkLst>
            <pc:docMk/>
            <pc:sldMk cId="335110867" sldId="1913"/>
            <ac:spMk id="10" creationId="{CF465067-F259-54DF-1CA4-30B2FE043195}"/>
          </ac:spMkLst>
        </pc:spChg>
        <pc:spChg chg="mod">
          <ac:chgData name="Yoel Kortick" userId="167978f5-7f40-4909-85d5-d4149554ad4e" providerId="ADAL" clId="{F04D0B16-1BF6-47B3-9BB1-36CA2DAE07AC}" dt="2023-11-08T07:46:49.028" v="1034" actId="207"/>
          <ac:spMkLst>
            <pc:docMk/>
            <pc:sldMk cId="335110867" sldId="1913"/>
            <ac:spMk id="11" creationId="{672C09C3-5860-1067-7170-A66B9A593D87}"/>
          </ac:spMkLst>
        </pc:spChg>
        <pc:picChg chg="del">
          <ac:chgData name="Yoel Kortick" userId="167978f5-7f40-4909-85d5-d4149554ad4e" providerId="ADAL" clId="{F04D0B16-1BF6-47B3-9BB1-36CA2DAE07AC}" dt="2023-11-08T07:43:11.555" v="690" actId="478"/>
          <ac:picMkLst>
            <pc:docMk/>
            <pc:sldMk cId="335110867" sldId="1913"/>
            <ac:picMk id="5" creationId="{4368231C-1806-AC03-026B-C1AEC30BA5D7}"/>
          </ac:picMkLst>
        </pc:picChg>
        <pc:picChg chg="add del mod ord">
          <ac:chgData name="Yoel Kortick" userId="167978f5-7f40-4909-85d5-d4149554ad4e" providerId="ADAL" clId="{F04D0B16-1BF6-47B3-9BB1-36CA2DAE07AC}" dt="2023-11-09T06:44:04.119" v="6632" actId="478"/>
          <ac:picMkLst>
            <pc:docMk/>
            <pc:sldMk cId="335110867" sldId="1913"/>
            <ac:picMk id="6" creationId="{5967F8B4-9FAB-CEA1-AA26-B4F4DB0D2E50}"/>
          </ac:picMkLst>
        </pc:picChg>
        <pc:picChg chg="add mod ord">
          <ac:chgData name="Yoel Kortick" userId="167978f5-7f40-4909-85d5-d4149554ad4e" providerId="ADAL" clId="{F04D0B16-1BF6-47B3-9BB1-36CA2DAE07AC}" dt="2023-11-09T06:44:52.171" v="6661" actId="208"/>
          <ac:picMkLst>
            <pc:docMk/>
            <pc:sldMk cId="335110867" sldId="1913"/>
            <ac:picMk id="12" creationId="{31810002-B743-0E40-CF59-1D4BBB379E1D}"/>
          </ac:picMkLst>
        </pc:picChg>
        <pc:picChg chg="add del">
          <ac:chgData name="Yoel Kortick" userId="167978f5-7f40-4909-85d5-d4149554ad4e" providerId="ADAL" clId="{F04D0B16-1BF6-47B3-9BB1-36CA2DAE07AC}" dt="2023-11-09T06:44:37.873" v="6643" actId="22"/>
          <ac:picMkLst>
            <pc:docMk/>
            <pc:sldMk cId="335110867" sldId="1913"/>
            <ac:picMk id="16" creationId="{06783F29-E59C-441A-6B65-9F94FD986DE7}"/>
          </ac:picMkLst>
        </pc:picChg>
        <pc:cxnChg chg="del">
          <ac:chgData name="Yoel Kortick" userId="167978f5-7f40-4909-85d5-d4149554ad4e" providerId="ADAL" clId="{F04D0B16-1BF6-47B3-9BB1-36CA2DAE07AC}" dt="2023-11-08T07:44:43.460" v="897" actId="478"/>
          <ac:cxnSpMkLst>
            <pc:docMk/>
            <pc:sldMk cId="335110867" sldId="1913"/>
            <ac:cxnSpMk id="12" creationId="{B741B60A-D071-A9FD-CA0B-FD312AB1FA4C}"/>
          </ac:cxnSpMkLst>
        </pc:cxnChg>
        <pc:cxnChg chg="add">
          <ac:chgData name="Yoel Kortick" userId="167978f5-7f40-4909-85d5-d4149554ad4e" providerId="ADAL" clId="{F04D0B16-1BF6-47B3-9BB1-36CA2DAE07AC}" dt="2023-11-09T06:44:34.384" v="6641" actId="11529"/>
          <ac:cxnSpMkLst>
            <pc:docMk/>
            <pc:sldMk cId="335110867" sldId="1913"/>
            <ac:cxnSpMk id="14" creationId="{3E58C0C2-B0BA-9D8D-15AD-7DBBD947CCAA}"/>
          </ac:cxnSpMkLst>
        </pc:cxnChg>
        <pc:cxnChg chg="add mod">
          <ac:chgData name="Yoel Kortick" userId="167978f5-7f40-4909-85d5-d4149554ad4e" providerId="ADAL" clId="{F04D0B16-1BF6-47B3-9BB1-36CA2DAE07AC}" dt="2023-11-09T06:44:44.709" v="6653" actId="1037"/>
          <ac:cxnSpMkLst>
            <pc:docMk/>
            <pc:sldMk cId="335110867" sldId="1913"/>
            <ac:cxnSpMk id="17" creationId="{7D9C347C-D88E-08A1-82BA-F438E46E7ABC}"/>
          </ac:cxnSpMkLst>
        </pc:cxnChg>
        <pc:cxnChg chg="add mod">
          <ac:chgData name="Yoel Kortick" userId="167978f5-7f40-4909-85d5-d4149554ad4e" providerId="ADAL" clId="{F04D0B16-1BF6-47B3-9BB1-36CA2DAE07AC}" dt="2023-11-09T06:44:48.566" v="6660" actId="1036"/>
          <ac:cxnSpMkLst>
            <pc:docMk/>
            <pc:sldMk cId="335110867" sldId="1913"/>
            <ac:cxnSpMk id="18" creationId="{845F2F1B-59AC-1A49-8D70-26D15233637D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9T08:56:47.311" v="7338" actId="20577"/>
        <pc:sldMkLst>
          <pc:docMk/>
          <pc:sldMk cId="1186803540" sldId="1914"/>
        </pc:sldMkLst>
        <pc:spChg chg="del">
          <ac:chgData name="Yoel Kortick" userId="167978f5-7f40-4909-85d5-d4149554ad4e" providerId="ADAL" clId="{F04D0B16-1BF6-47B3-9BB1-36CA2DAE07AC}" dt="2023-11-08T07:46:01.749" v="907" actId="478"/>
          <ac:spMkLst>
            <pc:docMk/>
            <pc:sldMk cId="1186803540" sldId="1914"/>
            <ac:spMk id="7" creationId="{6EC5C998-8913-76C0-F0A0-DA87296D451A}"/>
          </ac:spMkLst>
        </pc:spChg>
        <pc:spChg chg="del">
          <ac:chgData name="Yoel Kortick" userId="167978f5-7f40-4909-85d5-d4149554ad4e" providerId="ADAL" clId="{F04D0B16-1BF6-47B3-9BB1-36CA2DAE07AC}" dt="2023-11-08T07:46:00.766" v="906" actId="478"/>
          <ac:spMkLst>
            <pc:docMk/>
            <pc:sldMk cId="1186803540" sldId="1914"/>
            <ac:spMk id="8" creationId="{BDBAE8DF-4428-6BA9-18D3-49AA96A17EF0}"/>
          </ac:spMkLst>
        </pc:spChg>
        <pc:spChg chg="mod">
          <ac:chgData name="Yoel Kortick" userId="167978f5-7f40-4909-85d5-d4149554ad4e" providerId="ADAL" clId="{F04D0B16-1BF6-47B3-9BB1-36CA2DAE07AC}" dt="2023-11-08T07:45:52.230" v="904" actId="14100"/>
          <ac:spMkLst>
            <pc:docMk/>
            <pc:sldMk cId="1186803540" sldId="1914"/>
            <ac:spMk id="9" creationId="{069AD2E3-C242-4274-BCF5-D7030E17ACE5}"/>
          </ac:spMkLst>
        </pc:spChg>
        <pc:spChg chg="del">
          <ac:chgData name="Yoel Kortick" userId="167978f5-7f40-4909-85d5-d4149554ad4e" providerId="ADAL" clId="{F04D0B16-1BF6-47B3-9BB1-36CA2DAE07AC}" dt="2023-11-08T07:45:54.970" v="905" actId="478"/>
          <ac:spMkLst>
            <pc:docMk/>
            <pc:sldMk cId="1186803540" sldId="1914"/>
            <ac:spMk id="10" creationId="{CF465067-F259-54DF-1CA4-30B2FE043195}"/>
          </ac:spMkLst>
        </pc:spChg>
        <pc:spChg chg="mod">
          <ac:chgData name="Yoel Kortick" userId="167978f5-7f40-4909-85d5-d4149554ad4e" providerId="ADAL" clId="{F04D0B16-1BF6-47B3-9BB1-36CA2DAE07AC}" dt="2023-11-09T08:56:47.311" v="7338" actId="20577"/>
          <ac:spMkLst>
            <pc:docMk/>
            <pc:sldMk cId="1186803540" sldId="1914"/>
            <ac:spMk id="11" creationId="{672C09C3-5860-1067-7170-A66B9A593D87}"/>
          </ac:spMkLst>
        </pc:spChg>
        <pc:picChg chg="add del mod ord">
          <ac:chgData name="Yoel Kortick" userId="167978f5-7f40-4909-85d5-d4149554ad4e" providerId="ADAL" clId="{F04D0B16-1BF6-47B3-9BB1-36CA2DAE07AC}" dt="2023-11-09T06:45:19.464" v="6663" actId="478"/>
          <ac:picMkLst>
            <pc:docMk/>
            <pc:sldMk cId="1186803540" sldId="1914"/>
            <ac:picMk id="5" creationId="{1093189F-0B0A-3D87-C2DE-AD1DBFDA1D1E}"/>
          </ac:picMkLst>
        </pc:picChg>
        <pc:picChg chg="del">
          <ac:chgData name="Yoel Kortick" userId="167978f5-7f40-4909-85d5-d4149554ad4e" providerId="ADAL" clId="{F04D0B16-1BF6-47B3-9BB1-36CA2DAE07AC}" dt="2023-11-08T07:45:40.958" v="900" actId="478"/>
          <ac:picMkLst>
            <pc:docMk/>
            <pc:sldMk cId="1186803540" sldId="1914"/>
            <ac:picMk id="6" creationId="{5967F8B4-9FAB-CEA1-AA26-B4F4DB0D2E50}"/>
          </ac:picMkLst>
        </pc:picChg>
        <pc:picChg chg="add mod ord">
          <ac:chgData name="Yoel Kortick" userId="167978f5-7f40-4909-85d5-d4149554ad4e" providerId="ADAL" clId="{F04D0B16-1BF6-47B3-9BB1-36CA2DAE07AC}" dt="2023-11-09T06:45:31.216" v="6673" actId="208"/>
          <ac:picMkLst>
            <pc:docMk/>
            <pc:sldMk cId="1186803540" sldId="1914"/>
            <ac:picMk id="6" creationId="{D752EF02-3514-DB18-DFE8-37C5ACE6EB0F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9T06:43:56.035" v="6631" actId="208"/>
        <pc:sldMkLst>
          <pc:docMk/>
          <pc:sldMk cId="3542886030" sldId="1915"/>
        </pc:sldMkLst>
        <pc:spChg chg="add mod">
          <ac:chgData name="Yoel Kortick" userId="167978f5-7f40-4909-85d5-d4149554ad4e" providerId="ADAL" clId="{F04D0B16-1BF6-47B3-9BB1-36CA2DAE07AC}" dt="2023-11-09T06:43:38.297" v="6608" actId="1076"/>
          <ac:spMkLst>
            <pc:docMk/>
            <pc:sldMk cId="3542886030" sldId="1915"/>
            <ac:spMk id="7" creationId="{ED386C21-4BDB-AEAA-CD05-18A25FB5332F}"/>
          </ac:spMkLst>
        </pc:spChg>
        <pc:spChg chg="add mod">
          <ac:chgData name="Yoel Kortick" userId="167978f5-7f40-4909-85d5-d4149554ad4e" providerId="ADAL" clId="{F04D0B16-1BF6-47B3-9BB1-36CA2DAE07AC}" dt="2023-11-09T06:43:07.001" v="6576" actId="14100"/>
          <ac:spMkLst>
            <pc:docMk/>
            <pc:sldMk cId="3542886030" sldId="1915"/>
            <ac:spMk id="8" creationId="{EF64D3CC-FE24-48B2-2068-14EA0FCD863B}"/>
          </ac:spMkLst>
        </pc:spChg>
        <pc:spChg chg="mod">
          <ac:chgData name="Yoel Kortick" userId="167978f5-7f40-4909-85d5-d4149554ad4e" providerId="ADAL" clId="{F04D0B16-1BF6-47B3-9BB1-36CA2DAE07AC}" dt="2023-11-09T06:43:53.728" v="6630" actId="1035"/>
          <ac:spMkLst>
            <pc:docMk/>
            <pc:sldMk cId="3542886030" sldId="1915"/>
            <ac:spMk id="9" creationId="{069AD2E3-C242-4274-BCF5-D7030E17ACE5}"/>
          </ac:spMkLst>
        </pc:spChg>
        <pc:spChg chg="add del mod">
          <ac:chgData name="Yoel Kortick" userId="167978f5-7f40-4909-85d5-d4149554ad4e" providerId="ADAL" clId="{F04D0B16-1BF6-47B3-9BB1-36CA2DAE07AC}" dt="2023-11-09T06:43:28.343" v="6606" actId="478"/>
          <ac:spMkLst>
            <pc:docMk/>
            <pc:sldMk cId="3542886030" sldId="1915"/>
            <ac:spMk id="10" creationId="{72EA523C-DD72-EE70-C7F0-86CB5385FCDD}"/>
          </ac:spMkLst>
        </pc:spChg>
        <pc:spChg chg="mod">
          <ac:chgData name="Yoel Kortick" userId="167978f5-7f40-4909-85d5-d4149554ad4e" providerId="ADAL" clId="{F04D0B16-1BF6-47B3-9BB1-36CA2DAE07AC}" dt="2023-11-08T07:48:45.191" v="1065" actId="6549"/>
          <ac:spMkLst>
            <pc:docMk/>
            <pc:sldMk cId="3542886030" sldId="1915"/>
            <ac:spMk id="11" creationId="{672C09C3-5860-1067-7170-A66B9A593D87}"/>
          </ac:spMkLst>
        </pc:spChg>
        <pc:spChg chg="add mod">
          <ac:chgData name="Yoel Kortick" userId="167978f5-7f40-4909-85d5-d4149554ad4e" providerId="ADAL" clId="{F04D0B16-1BF6-47B3-9BB1-36CA2DAE07AC}" dt="2023-11-09T06:43:11.257" v="6580" actId="1036"/>
          <ac:spMkLst>
            <pc:docMk/>
            <pc:sldMk cId="3542886030" sldId="1915"/>
            <ac:spMk id="12" creationId="{5F2DE3AA-704E-03A5-2917-05A9DA9C8BDC}"/>
          </ac:spMkLst>
        </pc:spChg>
        <pc:spChg chg="add del mod">
          <ac:chgData name="Yoel Kortick" userId="167978f5-7f40-4909-85d5-d4149554ad4e" providerId="ADAL" clId="{F04D0B16-1BF6-47B3-9BB1-36CA2DAE07AC}" dt="2023-11-09T06:43:29.758" v="6607" actId="478"/>
          <ac:spMkLst>
            <pc:docMk/>
            <pc:sldMk cId="3542886030" sldId="1915"/>
            <ac:spMk id="13" creationId="{47A5EF12-9CE2-9505-AB9C-74CC6B19DC98}"/>
          </ac:spMkLst>
        </pc:spChg>
        <pc:spChg chg="add mod">
          <ac:chgData name="Yoel Kortick" userId="167978f5-7f40-4909-85d5-d4149554ad4e" providerId="ADAL" clId="{F04D0B16-1BF6-47B3-9BB1-36CA2DAE07AC}" dt="2023-11-09T06:43:18.984" v="6595" actId="1038"/>
          <ac:spMkLst>
            <pc:docMk/>
            <pc:sldMk cId="3542886030" sldId="1915"/>
            <ac:spMk id="14" creationId="{42A955BB-F82D-0F78-3409-F638DBDF1225}"/>
          </ac:spMkLst>
        </pc:spChg>
        <pc:spChg chg="add mod">
          <ac:chgData name="Yoel Kortick" userId="167978f5-7f40-4909-85d5-d4149554ad4e" providerId="ADAL" clId="{F04D0B16-1BF6-47B3-9BB1-36CA2DAE07AC}" dt="2023-11-09T06:43:23.361" v="6605" actId="1036"/>
          <ac:spMkLst>
            <pc:docMk/>
            <pc:sldMk cId="3542886030" sldId="1915"/>
            <ac:spMk id="15" creationId="{96DA7F4F-01A7-DE69-B983-94557B656BE7}"/>
          </ac:spMkLst>
        </pc:spChg>
        <pc:spChg chg="add mod">
          <ac:chgData name="Yoel Kortick" userId="167978f5-7f40-4909-85d5-d4149554ad4e" providerId="ADAL" clId="{F04D0B16-1BF6-47B3-9BB1-36CA2DAE07AC}" dt="2023-11-09T06:43:47.580" v="6613" actId="1035"/>
          <ac:spMkLst>
            <pc:docMk/>
            <pc:sldMk cId="3542886030" sldId="1915"/>
            <ac:spMk id="16" creationId="{959524E2-028E-3737-F53A-E80372233F7C}"/>
          </ac:spMkLst>
        </pc:spChg>
        <pc:picChg chg="del">
          <ac:chgData name="Yoel Kortick" userId="167978f5-7f40-4909-85d5-d4149554ad4e" providerId="ADAL" clId="{F04D0B16-1BF6-47B3-9BB1-36CA2DAE07AC}" dt="2023-11-08T07:48:22.976" v="1039" actId="478"/>
          <ac:picMkLst>
            <pc:docMk/>
            <pc:sldMk cId="3542886030" sldId="1915"/>
            <ac:picMk id="5" creationId="{4368231C-1806-AC03-026B-C1AEC30BA5D7}"/>
          </ac:picMkLst>
        </pc:picChg>
        <pc:picChg chg="add mod ord">
          <ac:chgData name="Yoel Kortick" userId="167978f5-7f40-4909-85d5-d4149554ad4e" providerId="ADAL" clId="{F04D0B16-1BF6-47B3-9BB1-36CA2DAE07AC}" dt="2023-11-09T06:43:56.035" v="6631" actId="208"/>
          <ac:picMkLst>
            <pc:docMk/>
            <pc:sldMk cId="3542886030" sldId="1915"/>
            <ac:picMk id="5" creationId="{8AB107AD-846B-07AF-FC69-66BFD5569285}"/>
          </ac:picMkLst>
        </pc:picChg>
        <pc:picChg chg="add del mod ord">
          <ac:chgData name="Yoel Kortick" userId="167978f5-7f40-4909-85d5-d4149554ad4e" providerId="ADAL" clId="{F04D0B16-1BF6-47B3-9BB1-36CA2DAE07AC}" dt="2023-11-09T06:42:52.489" v="6571" actId="478"/>
          <ac:picMkLst>
            <pc:docMk/>
            <pc:sldMk cId="3542886030" sldId="1915"/>
            <ac:picMk id="6" creationId="{EA95C6C5-750A-6A9C-05AE-29EA43FE4AB8}"/>
          </ac:picMkLst>
        </pc:picChg>
        <pc:cxnChg chg="del">
          <ac:chgData name="Yoel Kortick" userId="167978f5-7f40-4909-85d5-d4149554ad4e" providerId="ADAL" clId="{F04D0B16-1BF6-47B3-9BB1-36CA2DAE07AC}" dt="2023-11-08T07:49:56.961" v="1173" actId="478"/>
          <ac:cxnSpMkLst>
            <pc:docMk/>
            <pc:sldMk cId="3542886030" sldId="1915"/>
            <ac:cxnSpMk id="12" creationId="{B741B60A-D071-A9FD-CA0B-FD312AB1FA4C}"/>
          </ac:cxnSpMkLst>
        </pc:cxnChg>
      </pc:sldChg>
      <pc:sldChg chg="modSp add mod">
        <pc:chgData name="Yoel Kortick" userId="167978f5-7f40-4909-85d5-d4149554ad4e" providerId="ADAL" clId="{F04D0B16-1BF6-47B3-9BB1-36CA2DAE07AC}" dt="2023-11-08T07:58:11.924" v="1325" actId="6549"/>
        <pc:sldMkLst>
          <pc:docMk/>
          <pc:sldMk cId="1290891339" sldId="1916"/>
        </pc:sldMkLst>
        <pc:spChg chg="mod">
          <ac:chgData name="Yoel Kortick" userId="167978f5-7f40-4909-85d5-d4149554ad4e" providerId="ADAL" clId="{F04D0B16-1BF6-47B3-9BB1-36CA2DAE07AC}" dt="2023-11-08T07:58:11.924" v="1325" actId="6549"/>
          <ac:spMkLst>
            <pc:docMk/>
            <pc:sldMk cId="1290891339" sldId="1916"/>
            <ac:spMk id="3" creationId="{440E2C51-CB70-4EE1-8E6B-DADCB74DEC44}"/>
          </ac:spMkLst>
        </pc:spChg>
      </pc:sldChg>
      <pc:sldChg chg="addSp modSp add mod">
        <pc:chgData name="Yoel Kortick" userId="167978f5-7f40-4909-85d5-d4149554ad4e" providerId="ADAL" clId="{F04D0B16-1BF6-47B3-9BB1-36CA2DAE07AC}" dt="2023-11-08T10:15:03.872" v="1795" actId="20577"/>
        <pc:sldMkLst>
          <pc:docMk/>
          <pc:sldMk cId="376164454" sldId="1917"/>
        </pc:sldMkLst>
        <pc:spChg chg="mod">
          <ac:chgData name="Yoel Kortick" userId="167978f5-7f40-4909-85d5-d4149554ad4e" providerId="ADAL" clId="{F04D0B16-1BF6-47B3-9BB1-36CA2DAE07AC}" dt="2023-11-08T07:58:21.964" v="1341" actId="20577"/>
          <ac:spMkLst>
            <pc:docMk/>
            <pc:sldMk cId="376164454" sldId="1917"/>
            <ac:spMk id="3" creationId="{294BC29B-83C8-416D-9BA2-59380269EFCE}"/>
          </ac:spMkLst>
        </pc:spChg>
        <pc:spChg chg="mod">
          <ac:chgData name="Yoel Kortick" userId="167978f5-7f40-4909-85d5-d4149554ad4e" providerId="ADAL" clId="{F04D0B16-1BF6-47B3-9BB1-36CA2DAE07AC}" dt="2023-11-08T10:15:03.872" v="1795" actId="20577"/>
          <ac:spMkLst>
            <pc:docMk/>
            <pc:sldMk cId="376164454" sldId="1917"/>
            <ac:spMk id="4" creationId="{7DCC24B9-304C-43F8-A814-5ED2034E8A02}"/>
          </ac:spMkLst>
        </pc:spChg>
        <pc:spChg chg="add mod">
          <ac:chgData name="Yoel Kortick" userId="167978f5-7f40-4909-85d5-d4149554ad4e" providerId="ADAL" clId="{F04D0B16-1BF6-47B3-9BB1-36CA2DAE07AC}" dt="2023-11-08T10:14:44.711" v="1792" actId="1037"/>
          <ac:spMkLst>
            <pc:docMk/>
            <pc:sldMk cId="376164454" sldId="1917"/>
            <ac:spMk id="5" creationId="{AB39E108-DE8D-0EE1-C505-A7C0D7C4A022}"/>
          </ac:spMkLst>
        </pc:spChg>
        <pc:spChg chg="add mod">
          <ac:chgData name="Yoel Kortick" userId="167978f5-7f40-4909-85d5-d4149554ad4e" providerId="ADAL" clId="{F04D0B16-1BF6-47B3-9BB1-36CA2DAE07AC}" dt="2023-11-08T10:14:27.421" v="1783" actId="14100"/>
          <ac:spMkLst>
            <pc:docMk/>
            <pc:sldMk cId="376164454" sldId="1917"/>
            <ac:spMk id="6" creationId="{F0CE4F34-79C9-17AC-2A4A-CFB57ADD4EBD}"/>
          </ac:spMkLst>
        </pc:spChg>
      </pc:sldChg>
      <pc:sldChg chg="addSp delSp modSp add mod">
        <pc:chgData name="Yoel Kortick" userId="167978f5-7f40-4909-85d5-d4149554ad4e" providerId="ADAL" clId="{F04D0B16-1BF6-47B3-9BB1-36CA2DAE07AC}" dt="2023-11-09T09:19:07.708" v="7481" actId="208"/>
        <pc:sldMkLst>
          <pc:docMk/>
          <pc:sldMk cId="373582364" sldId="1918"/>
        </pc:sldMkLst>
        <pc:spChg chg="del">
          <ac:chgData name="Yoel Kortick" userId="167978f5-7f40-4909-85d5-d4149554ad4e" providerId="ADAL" clId="{F04D0B16-1BF6-47B3-9BB1-36CA2DAE07AC}" dt="2023-11-08T07:59:52.195" v="1445" actId="478"/>
          <ac:spMkLst>
            <pc:docMk/>
            <pc:sldMk cId="373582364" sldId="1918"/>
            <ac:spMk id="4" creationId="{7DCC24B9-304C-43F8-A814-5ED2034E8A02}"/>
          </ac:spMkLst>
        </pc:spChg>
        <pc:spChg chg="add">
          <ac:chgData name="Yoel Kortick" userId="167978f5-7f40-4909-85d5-d4149554ad4e" providerId="ADAL" clId="{F04D0B16-1BF6-47B3-9BB1-36CA2DAE07AC}" dt="2023-11-08T10:15:26.524" v="1796" actId="11529"/>
          <ac:spMkLst>
            <pc:docMk/>
            <pc:sldMk cId="373582364" sldId="1918"/>
            <ac:spMk id="4" creationId="{F2BB24A7-EBCF-2FB1-76B5-063FCA5FB836}"/>
          </ac:spMkLst>
        </pc:spChg>
        <pc:spChg chg="add del mod">
          <ac:chgData name="Yoel Kortick" userId="167978f5-7f40-4909-85d5-d4149554ad4e" providerId="ADAL" clId="{F04D0B16-1BF6-47B3-9BB1-36CA2DAE07AC}" dt="2023-11-08T07:59:54.422" v="1446" actId="478"/>
          <ac:spMkLst>
            <pc:docMk/>
            <pc:sldMk cId="373582364" sldId="1918"/>
            <ac:spMk id="6" creationId="{E444CDE5-0750-7C0F-7F93-3614CA41B4B7}"/>
          </ac:spMkLst>
        </pc:spChg>
        <pc:picChg chg="add mod">
          <ac:chgData name="Yoel Kortick" userId="167978f5-7f40-4909-85d5-d4149554ad4e" providerId="ADAL" clId="{F04D0B16-1BF6-47B3-9BB1-36CA2DAE07AC}" dt="2023-11-09T09:19:07.708" v="7481" actId="208"/>
          <ac:picMkLst>
            <pc:docMk/>
            <pc:sldMk cId="373582364" sldId="1918"/>
            <ac:picMk id="8" creationId="{8A1C09D4-759C-F907-E20B-2B4AC14C8815}"/>
          </ac:picMkLst>
        </pc:picChg>
      </pc:sldChg>
      <pc:sldChg chg="add del">
        <pc:chgData name="Yoel Kortick" userId="167978f5-7f40-4909-85d5-d4149554ad4e" providerId="ADAL" clId="{F04D0B16-1BF6-47B3-9BB1-36CA2DAE07AC}" dt="2023-11-08T07:57:57.838" v="1321"/>
        <pc:sldMkLst>
          <pc:docMk/>
          <pc:sldMk cId="485769511" sldId="1918"/>
        </pc:sldMkLst>
      </pc:sldChg>
      <pc:sldChg chg="add del">
        <pc:chgData name="Yoel Kortick" userId="167978f5-7f40-4909-85d5-d4149554ad4e" providerId="ADAL" clId="{F04D0B16-1BF6-47B3-9BB1-36CA2DAE07AC}" dt="2023-11-08T07:57:57.838" v="1321"/>
        <pc:sldMkLst>
          <pc:docMk/>
          <pc:sldMk cId="1158798901" sldId="1919"/>
        </pc:sldMkLst>
      </pc:sldChg>
      <pc:sldChg chg="addSp modSp add mod">
        <pc:chgData name="Yoel Kortick" userId="167978f5-7f40-4909-85d5-d4149554ad4e" providerId="ADAL" clId="{F04D0B16-1BF6-47B3-9BB1-36CA2DAE07AC}" dt="2023-11-08T10:27:43.762" v="2004" actId="14100"/>
        <pc:sldMkLst>
          <pc:docMk/>
          <pc:sldMk cId="2610471399" sldId="1919"/>
        </pc:sldMkLst>
        <pc:spChg chg="mod">
          <ac:chgData name="Yoel Kortick" userId="167978f5-7f40-4909-85d5-d4149554ad4e" providerId="ADAL" clId="{F04D0B16-1BF6-47B3-9BB1-36CA2DAE07AC}" dt="2023-11-08T10:17:34.812" v="1919" actId="33524"/>
          <ac:spMkLst>
            <pc:docMk/>
            <pc:sldMk cId="2610471399" sldId="1919"/>
            <ac:spMk id="4" creationId="{7DCC24B9-304C-43F8-A814-5ED2034E8A02}"/>
          </ac:spMkLst>
        </pc:spChg>
        <pc:spChg chg="add">
          <ac:chgData name="Yoel Kortick" userId="167978f5-7f40-4909-85d5-d4149554ad4e" providerId="ADAL" clId="{F04D0B16-1BF6-47B3-9BB1-36CA2DAE07AC}" dt="2023-11-08T10:17:46.814" v="1921" actId="11529"/>
          <ac:spMkLst>
            <pc:docMk/>
            <pc:sldMk cId="2610471399" sldId="1919"/>
            <ac:spMk id="7" creationId="{ABE8EDB9-ED66-0C95-612B-7D60C8E20F77}"/>
          </ac:spMkLst>
        </pc:spChg>
        <pc:spChg chg="add mod">
          <ac:chgData name="Yoel Kortick" userId="167978f5-7f40-4909-85d5-d4149554ad4e" providerId="ADAL" clId="{F04D0B16-1BF6-47B3-9BB1-36CA2DAE07AC}" dt="2023-11-08T10:17:53.258" v="1958" actId="1038"/>
          <ac:spMkLst>
            <pc:docMk/>
            <pc:sldMk cId="2610471399" sldId="1919"/>
            <ac:spMk id="8" creationId="{48A08A64-2462-25DD-3DAC-F0AED74DED8F}"/>
          </ac:spMkLst>
        </pc:spChg>
        <pc:spChg chg="add mod">
          <ac:chgData name="Yoel Kortick" userId="167978f5-7f40-4909-85d5-d4149554ad4e" providerId="ADAL" clId="{F04D0B16-1BF6-47B3-9BB1-36CA2DAE07AC}" dt="2023-11-08T10:19:00.920" v="1960" actId="14100"/>
          <ac:spMkLst>
            <pc:docMk/>
            <pc:sldMk cId="2610471399" sldId="1919"/>
            <ac:spMk id="9" creationId="{9FB7BEE6-46EA-1D34-0D20-6D1625E3656E}"/>
          </ac:spMkLst>
        </pc:spChg>
        <pc:spChg chg="add mod">
          <ac:chgData name="Yoel Kortick" userId="167978f5-7f40-4909-85d5-d4149554ad4e" providerId="ADAL" clId="{F04D0B16-1BF6-47B3-9BB1-36CA2DAE07AC}" dt="2023-11-08T10:19:45.905" v="1979" actId="1036"/>
          <ac:spMkLst>
            <pc:docMk/>
            <pc:sldMk cId="2610471399" sldId="1919"/>
            <ac:spMk id="10" creationId="{D9A8712D-0A40-A64F-2434-154F74AC310D}"/>
          </ac:spMkLst>
        </pc:spChg>
        <pc:spChg chg="add mod">
          <ac:chgData name="Yoel Kortick" userId="167978f5-7f40-4909-85d5-d4149554ad4e" providerId="ADAL" clId="{F04D0B16-1BF6-47B3-9BB1-36CA2DAE07AC}" dt="2023-11-08T10:19:52.405" v="2002" actId="1036"/>
          <ac:spMkLst>
            <pc:docMk/>
            <pc:sldMk cId="2610471399" sldId="1919"/>
            <ac:spMk id="11" creationId="{3DCF8ED4-0CBB-86D8-A305-8C87693E1305}"/>
          </ac:spMkLst>
        </pc:spChg>
        <pc:spChg chg="add mod">
          <ac:chgData name="Yoel Kortick" userId="167978f5-7f40-4909-85d5-d4149554ad4e" providerId="ADAL" clId="{F04D0B16-1BF6-47B3-9BB1-36CA2DAE07AC}" dt="2023-11-08T10:27:43.762" v="2004" actId="14100"/>
          <ac:spMkLst>
            <pc:docMk/>
            <pc:sldMk cId="2610471399" sldId="1919"/>
            <ac:spMk id="12" creationId="{BAF89AEC-C6AE-3608-CBEB-A11EC91254FE}"/>
          </ac:spMkLst>
        </pc:spChg>
        <pc:picChg chg="add mod">
          <ac:chgData name="Yoel Kortick" userId="167978f5-7f40-4909-85d5-d4149554ad4e" providerId="ADAL" clId="{F04D0B16-1BF6-47B3-9BB1-36CA2DAE07AC}" dt="2023-11-08T10:17:37.149" v="1920" actId="208"/>
          <ac:picMkLst>
            <pc:docMk/>
            <pc:sldMk cId="2610471399" sldId="1919"/>
            <ac:picMk id="6" creationId="{E05567C7-9629-A4E2-5321-CFB2418C0949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0:32:30.426" v="2152" actId="208"/>
        <pc:sldMkLst>
          <pc:docMk/>
          <pc:sldMk cId="711318215" sldId="1920"/>
        </pc:sldMkLst>
        <pc:spChg chg="mod">
          <ac:chgData name="Yoel Kortick" userId="167978f5-7f40-4909-85d5-d4149554ad4e" providerId="ADAL" clId="{F04D0B16-1BF6-47B3-9BB1-36CA2DAE07AC}" dt="2023-11-08T10:31:04.809" v="2112" actId="313"/>
          <ac:spMkLst>
            <pc:docMk/>
            <pc:sldMk cId="711318215" sldId="1920"/>
            <ac:spMk id="4" creationId="{7DCC24B9-304C-43F8-A814-5ED2034E8A02}"/>
          </ac:spMkLst>
        </pc:spChg>
        <pc:spChg chg="mod">
          <ac:chgData name="Yoel Kortick" userId="167978f5-7f40-4909-85d5-d4149554ad4e" providerId="ADAL" clId="{F04D0B16-1BF6-47B3-9BB1-36CA2DAE07AC}" dt="2023-11-08T10:31:22.983" v="2121" actId="14100"/>
          <ac:spMkLst>
            <pc:docMk/>
            <pc:sldMk cId="711318215" sldId="1920"/>
            <ac:spMk id="8" creationId="{48A08A64-2462-25DD-3DAC-F0AED74DED8F}"/>
          </ac:spMkLst>
        </pc:spChg>
        <pc:spChg chg="mod">
          <ac:chgData name="Yoel Kortick" userId="167978f5-7f40-4909-85d5-d4149554ad4e" providerId="ADAL" clId="{F04D0B16-1BF6-47B3-9BB1-36CA2DAE07AC}" dt="2023-11-08T10:32:06.025" v="2145" actId="14100"/>
          <ac:spMkLst>
            <pc:docMk/>
            <pc:sldMk cId="711318215" sldId="1920"/>
            <ac:spMk id="9" creationId="{9FB7BEE6-46EA-1D34-0D20-6D1625E3656E}"/>
          </ac:spMkLst>
        </pc:spChg>
        <pc:spChg chg="del">
          <ac:chgData name="Yoel Kortick" userId="167978f5-7f40-4909-85d5-d4149554ad4e" providerId="ADAL" clId="{F04D0B16-1BF6-47B3-9BB1-36CA2DAE07AC}" dt="2023-11-08T10:32:28.415" v="2151" actId="478"/>
          <ac:spMkLst>
            <pc:docMk/>
            <pc:sldMk cId="711318215" sldId="1920"/>
            <ac:spMk id="10" creationId="{D9A8712D-0A40-A64F-2434-154F74AC310D}"/>
          </ac:spMkLst>
        </pc:spChg>
        <pc:spChg chg="del">
          <ac:chgData name="Yoel Kortick" userId="167978f5-7f40-4909-85d5-d4149554ad4e" providerId="ADAL" clId="{F04D0B16-1BF6-47B3-9BB1-36CA2DAE07AC}" dt="2023-11-08T10:32:24.917" v="2150" actId="478"/>
          <ac:spMkLst>
            <pc:docMk/>
            <pc:sldMk cId="711318215" sldId="1920"/>
            <ac:spMk id="11" creationId="{3DCF8ED4-0CBB-86D8-A305-8C87693E1305}"/>
          </ac:spMkLst>
        </pc:spChg>
        <pc:spChg chg="mod">
          <ac:chgData name="Yoel Kortick" userId="167978f5-7f40-4909-85d5-d4149554ad4e" providerId="ADAL" clId="{F04D0B16-1BF6-47B3-9BB1-36CA2DAE07AC}" dt="2023-11-08T10:31:29.495" v="2124" actId="1076"/>
          <ac:spMkLst>
            <pc:docMk/>
            <pc:sldMk cId="711318215" sldId="1920"/>
            <ac:spMk id="12" creationId="{BAF89AEC-C6AE-3608-CBEB-A11EC91254FE}"/>
          </ac:spMkLst>
        </pc:spChg>
        <pc:spChg chg="add mod">
          <ac:chgData name="Yoel Kortick" userId="167978f5-7f40-4909-85d5-d4149554ad4e" providerId="ADAL" clId="{F04D0B16-1BF6-47B3-9BB1-36CA2DAE07AC}" dt="2023-11-08T10:31:47.265" v="2128" actId="1035"/>
          <ac:spMkLst>
            <pc:docMk/>
            <pc:sldMk cId="711318215" sldId="1920"/>
            <ac:spMk id="16" creationId="{E2E7E8CC-936D-7E1F-C294-F99E92D7BCDA}"/>
          </ac:spMkLst>
        </pc:spChg>
        <pc:spChg chg="add mod">
          <ac:chgData name="Yoel Kortick" userId="167978f5-7f40-4909-85d5-d4149554ad4e" providerId="ADAL" clId="{F04D0B16-1BF6-47B3-9BB1-36CA2DAE07AC}" dt="2023-11-08T10:31:56.146" v="2143" actId="1038"/>
          <ac:spMkLst>
            <pc:docMk/>
            <pc:sldMk cId="711318215" sldId="1920"/>
            <ac:spMk id="17" creationId="{1AAE45A8-4B17-7661-E81E-FDFA54575AF1}"/>
          </ac:spMkLst>
        </pc:spChg>
        <pc:spChg chg="add mod">
          <ac:chgData name="Yoel Kortick" userId="167978f5-7f40-4909-85d5-d4149554ad4e" providerId="ADAL" clId="{F04D0B16-1BF6-47B3-9BB1-36CA2DAE07AC}" dt="2023-11-08T10:32:22.541" v="2149" actId="14100"/>
          <ac:spMkLst>
            <pc:docMk/>
            <pc:sldMk cId="711318215" sldId="1920"/>
            <ac:spMk id="18" creationId="{A3E74450-AE5C-6009-51ED-E7DE277061B5}"/>
          </ac:spMkLst>
        </pc:spChg>
        <pc:picChg chg="del">
          <ac:chgData name="Yoel Kortick" userId="167978f5-7f40-4909-85d5-d4149554ad4e" providerId="ADAL" clId="{F04D0B16-1BF6-47B3-9BB1-36CA2DAE07AC}" dt="2023-11-08T10:29:55.863" v="2015" actId="478"/>
          <ac:picMkLst>
            <pc:docMk/>
            <pc:sldMk cId="711318215" sldId="1920"/>
            <ac:picMk id="6" creationId="{E05567C7-9629-A4E2-5321-CFB2418C0949}"/>
          </ac:picMkLst>
        </pc:picChg>
        <pc:picChg chg="add del mod">
          <ac:chgData name="Yoel Kortick" userId="167978f5-7f40-4909-85d5-d4149554ad4e" providerId="ADAL" clId="{F04D0B16-1BF6-47B3-9BB1-36CA2DAE07AC}" dt="2023-11-08T10:31:06.805" v="2113" actId="478"/>
          <ac:picMkLst>
            <pc:docMk/>
            <pc:sldMk cId="711318215" sldId="1920"/>
            <ac:picMk id="13" creationId="{DE9E1EB8-0EAA-A2B4-2F8B-BA9C1C46F7F8}"/>
          </ac:picMkLst>
        </pc:picChg>
        <pc:picChg chg="add mod ord">
          <ac:chgData name="Yoel Kortick" userId="167978f5-7f40-4909-85d5-d4149554ad4e" providerId="ADAL" clId="{F04D0B16-1BF6-47B3-9BB1-36CA2DAE07AC}" dt="2023-11-08T10:32:30.426" v="2152" actId="208"/>
          <ac:picMkLst>
            <pc:docMk/>
            <pc:sldMk cId="711318215" sldId="1920"/>
            <ac:picMk id="15" creationId="{588516C6-A567-5EDD-BC94-915D3DAECCF2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0:36:59.066" v="2364" actId="20577"/>
        <pc:sldMkLst>
          <pc:docMk/>
          <pc:sldMk cId="804880374" sldId="1921"/>
        </pc:sldMkLst>
        <pc:spChg chg="mod">
          <ac:chgData name="Yoel Kortick" userId="167978f5-7f40-4909-85d5-d4149554ad4e" providerId="ADAL" clId="{F04D0B16-1BF6-47B3-9BB1-36CA2DAE07AC}" dt="2023-11-08T10:35:02.277" v="2262" actId="20577"/>
          <ac:spMkLst>
            <pc:docMk/>
            <pc:sldMk cId="804880374" sldId="1921"/>
            <ac:spMk id="4" creationId="{7DCC24B9-304C-43F8-A814-5ED2034E8A02}"/>
          </ac:spMkLst>
        </pc:spChg>
        <pc:spChg chg="del">
          <ac:chgData name="Yoel Kortick" userId="167978f5-7f40-4909-85d5-d4149554ad4e" providerId="ADAL" clId="{F04D0B16-1BF6-47B3-9BB1-36CA2DAE07AC}" dt="2023-11-08T10:35:10.377" v="2264" actId="478"/>
          <ac:spMkLst>
            <pc:docMk/>
            <pc:sldMk cId="804880374" sldId="1921"/>
            <ac:spMk id="7" creationId="{ABE8EDB9-ED66-0C95-612B-7D60C8E20F77}"/>
          </ac:spMkLst>
        </pc:spChg>
        <pc:spChg chg="del">
          <ac:chgData name="Yoel Kortick" userId="167978f5-7f40-4909-85d5-d4149554ad4e" providerId="ADAL" clId="{F04D0B16-1BF6-47B3-9BB1-36CA2DAE07AC}" dt="2023-11-08T10:35:10.377" v="2264" actId="478"/>
          <ac:spMkLst>
            <pc:docMk/>
            <pc:sldMk cId="804880374" sldId="1921"/>
            <ac:spMk id="8" creationId="{48A08A64-2462-25DD-3DAC-F0AED74DED8F}"/>
          </ac:spMkLst>
        </pc:spChg>
        <pc:spChg chg="del">
          <ac:chgData name="Yoel Kortick" userId="167978f5-7f40-4909-85d5-d4149554ad4e" providerId="ADAL" clId="{F04D0B16-1BF6-47B3-9BB1-36CA2DAE07AC}" dt="2023-11-08T10:35:10.377" v="2264" actId="478"/>
          <ac:spMkLst>
            <pc:docMk/>
            <pc:sldMk cId="804880374" sldId="1921"/>
            <ac:spMk id="9" creationId="{9FB7BEE6-46EA-1D34-0D20-6D1625E3656E}"/>
          </ac:spMkLst>
        </pc:spChg>
        <pc:spChg chg="add mod">
          <ac:chgData name="Yoel Kortick" userId="167978f5-7f40-4909-85d5-d4149554ad4e" providerId="ADAL" clId="{F04D0B16-1BF6-47B3-9BB1-36CA2DAE07AC}" dt="2023-11-08T10:36:59.066" v="2364" actId="20577"/>
          <ac:spMkLst>
            <pc:docMk/>
            <pc:sldMk cId="804880374" sldId="1921"/>
            <ac:spMk id="10" creationId="{1D04D7A8-C61E-1598-B46F-C3616450B308}"/>
          </ac:spMkLst>
        </pc:spChg>
        <pc:spChg chg="del">
          <ac:chgData name="Yoel Kortick" userId="167978f5-7f40-4909-85d5-d4149554ad4e" providerId="ADAL" clId="{F04D0B16-1BF6-47B3-9BB1-36CA2DAE07AC}" dt="2023-11-08T10:35:10.377" v="2264" actId="478"/>
          <ac:spMkLst>
            <pc:docMk/>
            <pc:sldMk cId="804880374" sldId="1921"/>
            <ac:spMk id="12" creationId="{BAF89AEC-C6AE-3608-CBEB-A11EC91254FE}"/>
          </ac:spMkLst>
        </pc:spChg>
        <pc:spChg chg="del">
          <ac:chgData name="Yoel Kortick" userId="167978f5-7f40-4909-85d5-d4149554ad4e" providerId="ADAL" clId="{F04D0B16-1BF6-47B3-9BB1-36CA2DAE07AC}" dt="2023-11-08T10:35:10.377" v="2264" actId="478"/>
          <ac:spMkLst>
            <pc:docMk/>
            <pc:sldMk cId="804880374" sldId="1921"/>
            <ac:spMk id="16" creationId="{E2E7E8CC-936D-7E1F-C294-F99E92D7BCDA}"/>
          </ac:spMkLst>
        </pc:spChg>
        <pc:spChg chg="del">
          <ac:chgData name="Yoel Kortick" userId="167978f5-7f40-4909-85d5-d4149554ad4e" providerId="ADAL" clId="{F04D0B16-1BF6-47B3-9BB1-36CA2DAE07AC}" dt="2023-11-08T10:35:10.377" v="2264" actId="478"/>
          <ac:spMkLst>
            <pc:docMk/>
            <pc:sldMk cId="804880374" sldId="1921"/>
            <ac:spMk id="17" creationId="{1AAE45A8-4B17-7661-E81E-FDFA54575AF1}"/>
          </ac:spMkLst>
        </pc:spChg>
        <pc:spChg chg="mod">
          <ac:chgData name="Yoel Kortick" userId="167978f5-7f40-4909-85d5-d4149554ad4e" providerId="ADAL" clId="{F04D0B16-1BF6-47B3-9BB1-36CA2DAE07AC}" dt="2023-11-08T10:36:12.265" v="2276" actId="14100"/>
          <ac:spMkLst>
            <pc:docMk/>
            <pc:sldMk cId="804880374" sldId="1921"/>
            <ac:spMk id="18" creationId="{A3E74450-AE5C-6009-51ED-E7DE277061B5}"/>
          </ac:spMkLst>
        </pc:spChg>
        <pc:picChg chg="add mod ord">
          <ac:chgData name="Yoel Kortick" userId="167978f5-7f40-4909-85d5-d4149554ad4e" providerId="ADAL" clId="{F04D0B16-1BF6-47B3-9BB1-36CA2DAE07AC}" dt="2023-11-08T10:36:20.512" v="2278" actId="167"/>
          <ac:picMkLst>
            <pc:docMk/>
            <pc:sldMk cId="804880374" sldId="1921"/>
            <ac:picMk id="6" creationId="{143E7C6C-4559-FF04-9FDB-E11323231A1A}"/>
          </ac:picMkLst>
        </pc:picChg>
        <pc:picChg chg="del">
          <ac:chgData name="Yoel Kortick" userId="167978f5-7f40-4909-85d5-d4149554ad4e" providerId="ADAL" clId="{F04D0B16-1BF6-47B3-9BB1-36CA2DAE07AC}" dt="2023-11-08T10:35:06.494" v="2263" actId="478"/>
          <ac:picMkLst>
            <pc:docMk/>
            <pc:sldMk cId="804880374" sldId="1921"/>
            <ac:picMk id="15" creationId="{588516C6-A567-5EDD-BC94-915D3DAECCF2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0:39:50.948" v="2651" actId="20577"/>
        <pc:sldMkLst>
          <pc:docMk/>
          <pc:sldMk cId="583769787" sldId="1922"/>
        </pc:sldMkLst>
        <pc:spChg chg="mod">
          <ac:chgData name="Yoel Kortick" userId="167978f5-7f40-4909-85d5-d4149554ad4e" providerId="ADAL" clId="{F04D0B16-1BF6-47B3-9BB1-36CA2DAE07AC}" dt="2023-11-08T10:38:12.196" v="2410" actId="6549"/>
          <ac:spMkLst>
            <pc:docMk/>
            <pc:sldMk cId="583769787" sldId="1922"/>
            <ac:spMk id="4" creationId="{7DCC24B9-304C-43F8-A814-5ED2034E8A02}"/>
          </ac:spMkLst>
        </pc:spChg>
        <pc:spChg chg="add mod">
          <ac:chgData name="Yoel Kortick" userId="167978f5-7f40-4909-85d5-d4149554ad4e" providerId="ADAL" clId="{F04D0B16-1BF6-47B3-9BB1-36CA2DAE07AC}" dt="2023-11-08T10:38:38.976" v="2536" actId="14100"/>
          <ac:spMkLst>
            <pc:docMk/>
            <pc:sldMk cId="583769787" sldId="1922"/>
            <ac:spMk id="8" creationId="{5897FC9B-5341-E70E-2F5B-629AB94FDF3F}"/>
          </ac:spMkLst>
        </pc:spChg>
        <pc:spChg chg="add mod">
          <ac:chgData name="Yoel Kortick" userId="167978f5-7f40-4909-85d5-d4149554ad4e" providerId="ADAL" clId="{F04D0B16-1BF6-47B3-9BB1-36CA2DAE07AC}" dt="2023-11-08T10:38:59.543" v="2569" actId="1036"/>
          <ac:spMkLst>
            <pc:docMk/>
            <pc:sldMk cId="583769787" sldId="1922"/>
            <ac:spMk id="9" creationId="{D2AC10A0-48E5-503F-C39C-BBD02EFBF358}"/>
          </ac:spMkLst>
        </pc:spChg>
        <pc:spChg chg="del">
          <ac:chgData name="Yoel Kortick" userId="167978f5-7f40-4909-85d5-d4149554ad4e" providerId="ADAL" clId="{F04D0B16-1BF6-47B3-9BB1-36CA2DAE07AC}" dt="2023-11-08T10:37:37.963" v="2366" actId="478"/>
          <ac:spMkLst>
            <pc:docMk/>
            <pc:sldMk cId="583769787" sldId="1922"/>
            <ac:spMk id="10" creationId="{1D04D7A8-C61E-1598-B46F-C3616450B308}"/>
          </ac:spMkLst>
        </pc:spChg>
        <pc:spChg chg="add mod">
          <ac:chgData name="Yoel Kortick" userId="167978f5-7f40-4909-85d5-d4149554ad4e" providerId="ADAL" clId="{F04D0B16-1BF6-47B3-9BB1-36CA2DAE07AC}" dt="2023-11-08T10:39:50.948" v="2651" actId="20577"/>
          <ac:spMkLst>
            <pc:docMk/>
            <pc:sldMk cId="583769787" sldId="1922"/>
            <ac:spMk id="11" creationId="{B192E7A5-A351-AD7A-3B32-066F1097AD66}"/>
          </ac:spMkLst>
        </pc:spChg>
        <pc:spChg chg="mod">
          <ac:chgData name="Yoel Kortick" userId="167978f5-7f40-4909-85d5-d4149554ad4e" providerId="ADAL" clId="{F04D0B16-1BF6-47B3-9BB1-36CA2DAE07AC}" dt="2023-11-08T10:38:26.376" v="2419" actId="1038"/>
          <ac:spMkLst>
            <pc:docMk/>
            <pc:sldMk cId="583769787" sldId="1922"/>
            <ac:spMk id="18" creationId="{A3E74450-AE5C-6009-51ED-E7DE277061B5}"/>
          </ac:spMkLst>
        </pc:spChg>
        <pc:picChg chg="del">
          <ac:chgData name="Yoel Kortick" userId="167978f5-7f40-4909-85d5-d4149554ad4e" providerId="ADAL" clId="{F04D0B16-1BF6-47B3-9BB1-36CA2DAE07AC}" dt="2023-11-08T10:37:41.774" v="2368" actId="478"/>
          <ac:picMkLst>
            <pc:docMk/>
            <pc:sldMk cId="583769787" sldId="1922"/>
            <ac:picMk id="6" creationId="{143E7C6C-4559-FF04-9FDB-E11323231A1A}"/>
          </ac:picMkLst>
        </pc:picChg>
        <pc:picChg chg="add mod ord">
          <ac:chgData name="Yoel Kortick" userId="167978f5-7f40-4909-85d5-d4149554ad4e" providerId="ADAL" clId="{F04D0B16-1BF6-47B3-9BB1-36CA2DAE07AC}" dt="2023-11-08T10:38:22.300" v="2412" actId="167"/>
          <ac:picMkLst>
            <pc:docMk/>
            <pc:sldMk cId="583769787" sldId="1922"/>
            <ac:picMk id="7" creationId="{502CEAFB-626A-AFC6-0095-34E4CE1A4D5D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0:41:18.151" v="2729" actId="167"/>
        <pc:sldMkLst>
          <pc:docMk/>
          <pc:sldMk cId="1671082716" sldId="1923"/>
        </pc:sldMkLst>
        <pc:spChg chg="mod">
          <ac:chgData name="Yoel Kortick" userId="167978f5-7f40-4909-85d5-d4149554ad4e" providerId="ADAL" clId="{F04D0B16-1BF6-47B3-9BB1-36CA2DAE07AC}" dt="2023-11-08T10:40:46.028" v="2716" actId="20577"/>
          <ac:spMkLst>
            <pc:docMk/>
            <pc:sldMk cId="1671082716" sldId="1923"/>
            <ac:spMk id="4" creationId="{7DCC24B9-304C-43F8-A814-5ED2034E8A02}"/>
          </ac:spMkLst>
        </pc:spChg>
        <pc:spChg chg="del">
          <ac:chgData name="Yoel Kortick" userId="167978f5-7f40-4909-85d5-d4149554ad4e" providerId="ADAL" clId="{F04D0B16-1BF6-47B3-9BB1-36CA2DAE07AC}" dt="2023-11-08T10:41:09.319" v="2726" actId="478"/>
          <ac:spMkLst>
            <pc:docMk/>
            <pc:sldMk cId="1671082716" sldId="1923"/>
            <ac:spMk id="8" creationId="{5897FC9B-5341-E70E-2F5B-629AB94FDF3F}"/>
          </ac:spMkLst>
        </pc:spChg>
        <pc:spChg chg="del">
          <ac:chgData name="Yoel Kortick" userId="167978f5-7f40-4909-85d5-d4149554ad4e" providerId="ADAL" clId="{F04D0B16-1BF6-47B3-9BB1-36CA2DAE07AC}" dt="2023-11-08T10:41:13.365" v="2727" actId="478"/>
          <ac:spMkLst>
            <pc:docMk/>
            <pc:sldMk cId="1671082716" sldId="1923"/>
            <ac:spMk id="9" creationId="{D2AC10A0-48E5-503F-C39C-BBD02EFBF358}"/>
          </ac:spMkLst>
        </pc:spChg>
        <pc:spChg chg="del">
          <ac:chgData name="Yoel Kortick" userId="167978f5-7f40-4909-85d5-d4149554ad4e" providerId="ADAL" clId="{F04D0B16-1BF6-47B3-9BB1-36CA2DAE07AC}" dt="2023-11-08T10:40:58.991" v="2724" actId="478"/>
          <ac:spMkLst>
            <pc:docMk/>
            <pc:sldMk cId="1671082716" sldId="1923"/>
            <ac:spMk id="11" creationId="{B192E7A5-A351-AD7A-3B32-066F1097AD66}"/>
          </ac:spMkLst>
        </pc:spChg>
        <pc:spChg chg="del">
          <ac:chgData name="Yoel Kortick" userId="167978f5-7f40-4909-85d5-d4149554ad4e" providerId="ADAL" clId="{F04D0B16-1BF6-47B3-9BB1-36CA2DAE07AC}" dt="2023-11-08T10:41:01.858" v="2725" actId="478"/>
          <ac:spMkLst>
            <pc:docMk/>
            <pc:sldMk cId="1671082716" sldId="1923"/>
            <ac:spMk id="18" creationId="{A3E74450-AE5C-6009-51ED-E7DE277061B5}"/>
          </ac:spMkLst>
        </pc:spChg>
        <pc:picChg chg="add mod ord">
          <ac:chgData name="Yoel Kortick" userId="167978f5-7f40-4909-85d5-d4149554ad4e" providerId="ADAL" clId="{F04D0B16-1BF6-47B3-9BB1-36CA2DAE07AC}" dt="2023-11-08T10:41:18.151" v="2729" actId="167"/>
          <ac:picMkLst>
            <pc:docMk/>
            <pc:sldMk cId="1671082716" sldId="1923"/>
            <ac:picMk id="6" creationId="{F2B06080-610D-156B-E7F1-B0A7C0F093CC}"/>
          </ac:picMkLst>
        </pc:picChg>
        <pc:picChg chg="del">
          <ac:chgData name="Yoel Kortick" userId="167978f5-7f40-4909-85d5-d4149554ad4e" providerId="ADAL" clId="{F04D0B16-1BF6-47B3-9BB1-36CA2DAE07AC}" dt="2023-11-08T10:40:49.411" v="2717" actId="478"/>
          <ac:picMkLst>
            <pc:docMk/>
            <pc:sldMk cId="1671082716" sldId="1923"/>
            <ac:picMk id="7" creationId="{502CEAFB-626A-AFC6-0095-34E4CE1A4D5D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0:45:32.467" v="2822" actId="208"/>
        <pc:sldMkLst>
          <pc:docMk/>
          <pc:sldMk cId="95949021" sldId="1924"/>
        </pc:sldMkLst>
        <pc:spChg chg="mod">
          <ac:chgData name="Yoel Kortick" userId="167978f5-7f40-4909-85d5-d4149554ad4e" providerId="ADAL" clId="{F04D0B16-1BF6-47B3-9BB1-36CA2DAE07AC}" dt="2023-11-08T10:45:13.309" v="2808" actId="20577"/>
          <ac:spMkLst>
            <pc:docMk/>
            <pc:sldMk cId="95949021" sldId="1924"/>
            <ac:spMk id="4" creationId="{7DCC24B9-304C-43F8-A814-5ED2034E8A02}"/>
          </ac:spMkLst>
        </pc:spChg>
        <pc:spChg chg="add mod">
          <ac:chgData name="Yoel Kortick" userId="167978f5-7f40-4909-85d5-d4149554ad4e" providerId="ADAL" clId="{F04D0B16-1BF6-47B3-9BB1-36CA2DAE07AC}" dt="2023-11-08T10:45:30.124" v="2821" actId="1038"/>
          <ac:spMkLst>
            <pc:docMk/>
            <pc:sldMk cId="95949021" sldId="1924"/>
            <ac:spMk id="8" creationId="{53096B75-C7CA-F2AF-1475-D75348CACB1C}"/>
          </ac:spMkLst>
        </pc:spChg>
        <pc:picChg chg="del">
          <ac:chgData name="Yoel Kortick" userId="167978f5-7f40-4909-85d5-d4149554ad4e" providerId="ADAL" clId="{F04D0B16-1BF6-47B3-9BB1-36CA2DAE07AC}" dt="2023-11-08T10:44:46.250" v="2731" actId="478"/>
          <ac:picMkLst>
            <pc:docMk/>
            <pc:sldMk cId="95949021" sldId="1924"/>
            <ac:picMk id="6" creationId="{F2B06080-610D-156B-E7F1-B0A7C0F093CC}"/>
          </ac:picMkLst>
        </pc:picChg>
        <pc:picChg chg="add mod ord">
          <ac:chgData name="Yoel Kortick" userId="167978f5-7f40-4909-85d5-d4149554ad4e" providerId="ADAL" clId="{F04D0B16-1BF6-47B3-9BB1-36CA2DAE07AC}" dt="2023-11-08T10:45:32.467" v="2822" actId="208"/>
          <ac:picMkLst>
            <pc:docMk/>
            <pc:sldMk cId="95949021" sldId="1924"/>
            <ac:picMk id="7" creationId="{D3814C05-EE2F-4EE9-73E9-160521D0B264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1:17:58.586" v="3316" actId="11529"/>
        <pc:sldMkLst>
          <pc:docMk/>
          <pc:sldMk cId="2621019902" sldId="1925"/>
        </pc:sldMkLst>
        <pc:spChg chg="mod">
          <ac:chgData name="Yoel Kortick" userId="167978f5-7f40-4909-85d5-d4149554ad4e" providerId="ADAL" clId="{F04D0B16-1BF6-47B3-9BB1-36CA2DAE07AC}" dt="2023-11-08T11:06:59.908" v="2987" actId="5793"/>
          <ac:spMkLst>
            <pc:docMk/>
            <pc:sldMk cId="2621019902" sldId="1925"/>
            <ac:spMk id="4" creationId="{7DCC24B9-304C-43F8-A814-5ED2034E8A02}"/>
          </ac:spMkLst>
        </pc:spChg>
        <pc:spChg chg="add mod">
          <ac:chgData name="Yoel Kortick" userId="167978f5-7f40-4909-85d5-d4149554ad4e" providerId="ADAL" clId="{F04D0B16-1BF6-47B3-9BB1-36CA2DAE07AC}" dt="2023-11-08T11:16:54.366" v="3271" actId="14100"/>
          <ac:spMkLst>
            <pc:docMk/>
            <pc:sldMk cId="2621019902" sldId="1925"/>
            <ac:spMk id="7" creationId="{29C11934-A579-7F20-1903-F6E4C131F832}"/>
          </ac:spMkLst>
        </pc:spChg>
        <pc:spChg chg="add mod">
          <ac:chgData name="Yoel Kortick" userId="167978f5-7f40-4909-85d5-d4149554ad4e" providerId="ADAL" clId="{F04D0B16-1BF6-47B3-9BB1-36CA2DAE07AC}" dt="2023-11-08T11:14:30.618" v="3125" actId="1036"/>
          <ac:spMkLst>
            <pc:docMk/>
            <pc:sldMk cId="2621019902" sldId="1925"/>
            <ac:spMk id="10" creationId="{4047E11F-CB7A-F196-E980-9C668FF47E51}"/>
          </ac:spMkLst>
        </pc:spChg>
        <pc:spChg chg="add mod">
          <ac:chgData name="Yoel Kortick" userId="167978f5-7f40-4909-85d5-d4149554ad4e" providerId="ADAL" clId="{F04D0B16-1BF6-47B3-9BB1-36CA2DAE07AC}" dt="2023-11-08T11:16:59.030" v="3272" actId="14100"/>
          <ac:spMkLst>
            <pc:docMk/>
            <pc:sldMk cId="2621019902" sldId="1925"/>
            <ac:spMk id="13" creationId="{4F05BCC3-F8DC-786F-F6AB-26E441730D51}"/>
          </ac:spMkLst>
        </pc:spChg>
        <pc:spChg chg="add mod">
          <ac:chgData name="Yoel Kortick" userId="167978f5-7f40-4909-85d5-d4149554ad4e" providerId="ADAL" clId="{F04D0B16-1BF6-47B3-9BB1-36CA2DAE07AC}" dt="2023-11-08T11:14:30.618" v="3125" actId="1036"/>
          <ac:spMkLst>
            <pc:docMk/>
            <pc:sldMk cId="2621019902" sldId="1925"/>
            <ac:spMk id="14" creationId="{7A2933EA-4BCB-C02C-ABE7-920104C086C9}"/>
          </ac:spMkLst>
        </pc:spChg>
        <pc:spChg chg="add mod">
          <ac:chgData name="Yoel Kortick" userId="167978f5-7f40-4909-85d5-d4149554ad4e" providerId="ADAL" clId="{F04D0B16-1BF6-47B3-9BB1-36CA2DAE07AC}" dt="2023-11-08T11:17:04.825" v="3273" actId="14100"/>
          <ac:spMkLst>
            <pc:docMk/>
            <pc:sldMk cId="2621019902" sldId="1925"/>
            <ac:spMk id="16" creationId="{AA396C69-C2E8-107A-7528-48C3D44A9132}"/>
          </ac:spMkLst>
        </pc:spChg>
        <pc:spChg chg="add mod">
          <ac:chgData name="Yoel Kortick" userId="167978f5-7f40-4909-85d5-d4149554ad4e" providerId="ADAL" clId="{F04D0B16-1BF6-47B3-9BB1-36CA2DAE07AC}" dt="2023-11-08T11:14:30.618" v="3125" actId="1036"/>
          <ac:spMkLst>
            <pc:docMk/>
            <pc:sldMk cId="2621019902" sldId="1925"/>
            <ac:spMk id="17" creationId="{C2BE50A4-3CBE-7657-61AA-6F13A2DE184C}"/>
          </ac:spMkLst>
        </pc:spChg>
        <pc:spChg chg="add mod">
          <ac:chgData name="Yoel Kortick" userId="167978f5-7f40-4909-85d5-d4149554ad4e" providerId="ADAL" clId="{F04D0B16-1BF6-47B3-9BB1-36CA2DAE07AC}" dt="2023-11-08T11:16:37.241" v="3268" actId="14100"/>
          <ac:spMkLst>
            <pc:docMk/>
            <pc:sldMk cId="2621019902" sldId="1925"/>
            <ac:spMk id="19" creationId="{814C178E-7CA1-B61C-494F-0A84089A9302}"/>
          </ac:spMkLst>
        </pc:spChg>
        <pc:spChg chg="add mod">
          <ac:chgData name="Yoel Kortick" userId="167978f5-7f40-4909-85d5-d4149554ad4e" providerId="ADAL" clId="{F04D0B16-1BF6-47B3-9BB1-36CA2DAE07AC}" dt="2023-11-08T11:15:14.334" v="3226" actId="14100"/>
          <ac:spMkLst>
            <pc:docMk/>
            <pc:sldMk cId="2621019902" sldId="1925"/>
            <ac:spMk id="20" creationId="{07E3AF32-8790-63D3-5366-2D98AD49F90C}"/>
          </ac:spMkLst>
        </pc:spChg>
        <pc:spChg chg="add mod">
          <ac:chgData name="Yoel Kortick" userId="167978f5-7f40-4909-85d5-d4149554ad4e" providerId="ADAL" clId="{F04D0B16-1BF6-47B3-9BB1-36CA2DAE07AC}" dt="2023-11-08T11:15:21.601" v="3256" actId="1037"/>
          <ac:spMkLst>
            <pc:docMk/>
            <pc:sldMk cId="2621019902" sldId="1925"/>
            <ac:spMk id="21" creationId="{F6EFC915-79B1-6D17-B79F-59E5AFCDC086}"/>
          </ac:spMkLst>
        </pc:spChg>
        <pc:spChg chg="add mod">
          <ac:chgData name="Yoel Kortick" userId="167978f5-7f40-4909-85d5-d4149554ad4e" providerId="ADAL" clId="{F04D0B16-1BF6-47B3-9BB1-36CA2DAE07AC}" dt="2023-11-08T11:17:38.069" v="3313" actId="14100"/>
          <ac:spMkLst>
            <pc:docMk/>
            <pc:sldMk cId="2621019902" sldId="1925"/>
            <ac:spMk id="26" creationId="{9B1E6F40-7F9D-8D57-A0C3-0B21A7C04A78}"/>
          </ac:spMkLst>
        </pc:spChg>
        <pc:spChg chg="add">
          <ac:chgData name="Yoel Kortick" userId="167978f5-7f40-4909-85d5-d4149554ad4e" providerId="ADAL" clId="{F04D0B16-1BF6-47B3-9BB1-36CA2DAE07AC}" dt="2023-11-08T11:17:58.586" v="3316" actId="11529"/>
          <ac:spMkLst>
            <pc:docMk/>
            <pc:sldMk cId="2621019902" sldId="1925"/>
            <ac:spMk id="29" creationId="{2EC7D435-69C6-A567-39B7-D8D037DC415B}"/>
          </ac:spMkLst>
        </pc:spChg>
        <pc:picChg chg="add del mod">
          <ac:chgData name="Yoel Kortick" userId="167978f5-7f40-4909-85d5-d4149554ad4e" providerId="ADAL" clId="{F04D0B16-1BF6-47B3-9BB1-36CA2DAE07AC}" dt="2023-11-08T11:09:27.666" v="3022" actId="478"/>
          <ac:picMkLst>
            <pc:docMk/>
            <pc:sldMk cId="2621019902" sldId="1925"/>
            <ac:picMk id="6" creationId="{A1FF9969-D99E-8B52-C279-9C1D4EF97274}"/>
          </ac:picMkLst>
        </pc:picChg>
        <pc:picChg chg="add mod ord">
          <ac:chgData name="Yoel Kortick" userId="167978f5-7f40-4909-85d5-d4149554ad4e" providerId="ADAL" clId="{F04D0B16-1BF6-47B3-9BB1-36CA2DAE07AC}" dt="2023-11-08T11:14:30.618" v="3125" actId="1036"/>
          <ac:picMkLst>
            <pc:docMk/>
            <pc:sldMk cId="2621019902" sldId="1925"/>
            <ac:picMk id="9" creationId="{B6F969CC-A663-5A6E-4BC9-AE234F9839CA}"/>
          </ac:picMkLst>
        </pc:picChg>
        <pc:cxnChg chg="add mod">
          <ac:chgData name="Yoel Kortick" userId="167978f5-7f40-4909-85d5-d4149554ad4e" providerId="ADAL" clId="{F04D0B16-1BF6-47B3-9BB1-36CA2DAE07AC}" dt="2023-11-08T11:14:30.618" v="3125" actId="1036"/>
          <ac:cxnSpMkLst>
            <pc:docMk/>
            <pc:sldMk cId="2621019902" sldId="1925"/>
            <ac:cxnSpMk id="12" creationId="{C3AE2F0C-C79C-4302-9096-04A0936B71CA}"/>
          </ac:cxnSpMkLst>
        </pc:cxnChg>
        <pc:cxnChg chg="add mod">
          <ac:chgData name="Yoel Kortick" userId="167978f5-7f40-4909-85d5-d4149554ad4e" providerId="ADAL" clId="{F04D0B16-1BF6-47B3-9BB1-36CA2DAE07AC}" dt="2023-11-08T11:14:30.618" v="3125" actId="1036"/>
          <ac:cxnSpMkLst>
            <pc:docMk/>
            <pc:sldMk cId="2621019902" sldId="1925"/>
            <ac:cxnSpMk id="15" creationId="{220BFB43-30C3-A09F-2155-B9D4DC8B00F7}"/>
          </ac:cxnSpMkLst>
        </pc:cxnChg>
        <pc:cxnChg chg="add mod">
          <ac:chgData name="Yoel Kortick" userId="167978f5-7f40-4909-85d5-d4149554ad4e" providerId="ADAL" clId="{F04D0B16-1BF6-47B3-9BB1-36CA2DAE07AC}" dt="2023-11-08T11:14:30.618" v="3125" actId="1036"/>
          <ac:cxnSpMkLst>
            <pc:docMk/>
            <pc:sldMk cId="2621019902" sldId="1925"/>
            <ac:cxnSpMk id="18" creationId="{154D7D50-A1C0-8A14-A29D-646B6F44CC3C}"/>
          </ac:cxnSpMkLst>
        </pc:cxnChg>
        <pc:cxnChg chg="add mod">
          <ac:chgData name="Yoel Kortick" userId="167978f5-7f40-4909-85d5-d4149554ad4e" providerId="ADAL" clId="{F04D0B16-1BF6-47B3-9BB1-36CA2DAE07AC}" dt="2023-11-08T11:15:29.964" v="3257" actId="571"/>
          <ac:cxnSpMkLst>
            <pc:docMk/>
            <pc:sldMk cId="2621019902" sldId="1925"/>
            <ac:cxnSpMk id="22" creationId="{9D2EBD94-9427-EDDF-AF80-7948B554ED18}"/>
          </ac:cxnSpMkLst>
        </pc:cxnChg>
        <pc:cxnChg chg="add mod">
          <ac:chgData name="Yoel Kortick" userId="167978f5-7f40-4909-85d5-d4149554ad4e" providerId="ADAL" clId="{F04D0B16-1BF6-47B3-9BB1-36CA2DAE07AC}" dt="2023-11-08T11:15:37.735" v="3263" actId="1038"/>
          <ac:cxnSpMkLst>
            <pc:docMk/>
            <pc:sldMk cId="2621019902" sldId="1925"/>
            <ac:cxnSpMk id="23" creationId="{E9CEDE33-DDD7-700C-6425-ABAD1B269A17}"/>
          </ac:cxnSpMkLst>
        </pc:cxnChg>
        <pc:cxnChg chg="add mod">
          <ac:chgData name="Yoel Kortick" userId="167978f5-7f40-4909-85d5-d4149554ad4e" providerId="ADAL" clId="{F04D0B16-1BF6-47B3-9BB1-36CA2DAE07AC}" dt="2023-11-08T11:15:54.122" v="3265"/>
          <ac:cxnSpMkLst>
            <pc:docMk/>
            <pc:sldMk cId="2621019902" sldId="1925"/>
            <ac:cxnSpMk id="25" creationId="{1B68DF8E-BB22-626A-8830-535608565924}"/>
          </ac:cxnSpMkLst>
        </pc:cxnChg>
        <pc:cxnChg chg="add mod">
          <ac:chgData name="Yoel Kortick" userId="167978f5-7f40-4909-85d5-d4149554ad4e" providerId="ADAL" clId="{F04D0B16-1BF6-47B3-9BB1-36CA2DAE07AC}" dt="2023-11-08T11:17:46.989" v="3315" actId="14100"/>
          <ac:cxnSpMkLst>
            <pc:docMk/>
            <pc:sldMk cId="2621019902" sldId="1925"/>
            <ac:cxnSpMk id="27" creationId="{B80E5DF5-DCBF-81A9-A505-7DE9F07F842B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8T11:23:59.868" v="3450" actId="167"/>
        <pc:sldMkLst>
          <pc:docMk/>
          <pc:sldMk cId="1450535701" sldId="1926"/>
        </pc:sldMkLst>
        <pc:spChg chg="mod">
          <ac:chgData name="Yoel Kortick" userId="167978f5-7f40-4909-85d5-d4149554ad4e" providerId="ADAL" clId="{F04D0B16-1BF6-47B3-9BB1-36CA2DAE07AC}" dt="2023-11-08T11:22:43.754" v="3435" actId="20577"/>
          <ac:spMkLst>
            <pc:docMk/>
            <pc:sldMk cId="1450535701" sldId="1926"/>
            <ac:spMk id="4" creationId="{7DCC24B9-304C-43F8-A814-5ED2034E8A02}"/>
          </ac:spMkLst>
        </pc:spChg>
        <pc:spChg chg="mod">
          <ac:chgData name="Yoel Kortick" userId="167978f5-7f40-4909-85d5-d4149554ad4e" providerId="ADAL" clId="{F04D0B16-1BF6-47B3-9BB1-36CA2DAE07AC}" dt="2023-11-08T11:23:56.572" v="3449" actId="1036"/>
          <ac:spMkLst>
            <pc:docMk/>
            <pc:sldMk cId="1450535701" sldId="1926"/>
            <ac:spMk id="8" creationId="{94C03EBA-F58E-7F4C-35B5-75777D56998F}"/>
          </ac:spMkLst>
        </pc:spChg>
        <pc:picChg chg="add mod ord">
          <ac:chgData name="Yoel Kortick" userId="167978f5-7f40-4909-85d5-d4149554ad4e" providerId="ADAL" clId="{F04D0B16-1BF6-47B3-9BB1-36CA2DAE07AC}" dt="2023-11-08T11:23:59.868" v="3450" actId="167"/>
          <ac:picMkLst>
            <pc:docMk/>
            <pc:sldMk cId="1450535701" sldId="1926"/>
            <ac:picMk id="6" creationId="{77AE8AF8-9919-85D7-C55E-DB8E711F2BCB}"/>
          </ac:picMkLst>
        </pc:picChg>
        <pc:picChg chg="del">
          <ac:chgData name="Yoel Kortick" userId="167978f5-7f40-4909-85d5-d4149554ad4e" providerId="ADAL" clId="{F04D0B16-1BF6-47B3-9BB1-36CA2DAE07AC}" dt="2023-11-08T11:22:46.669" v="3436" actId="478"/>
          <ac:picMkLst>
            <pc:docMk/>
            <pc:sldMk cId="1450535701" sldId="1926"/>
            <ac:picMk id="7" creationId="{856ADB48-8F92-DB6A-1EC4-3CBC507017B1}"/>
          </ac:picMkLst>
        </pc:picChg>
      </pc:sldChg>
      <pc:sldChg chg="addSp delSp modSp add mod ord">
        <pc:chgData name="Yoel Kortick" userId="167978f5-7f40-4909-85d5-d4149554ad4e" providerId="ADAL" clId="{F04D0B16-1BF6-47B3-9BB1-36CA2DAE07AC}" dt="2023-11-09T09:11:12.590" v="7389" actId="255"/>
        <pc:sldMkLst>
          <pc:docMk/>
          <pc:sldMk cId="260640135" sldId="1927"/>
        </pc:sldMkLst>
        <pc:spChg chg="mod">
          <ac:chgData name="Yoel Kortick" userId="167978f5-7f40-4909-85d5-d4149554ad4e" providerId="ADAL" clId="{F04D0B16-1BF6-47B3-9BB1-36CA2DAE07AC}" dt="2023-11-09T09:11:12.590" v="7389" actId="255"/>
          <ac:spMkLst>
            <pc:docMk/>
            <pc:sldMk cId="260640135" sldId="1927"/>
            <ac:spMk id="4" creationId="{7DCC24B9-304C-43F8-A814-5ED2034E8A02}"/>
          </ac:spMkLst>
        </pc:spChg>
        <pc:spChg chg="del">
          <ac:chgData name="Yoel Kortick" userId="167978f5-7f40-4909-85d5-d4149554ad4e" providerId="ADAL" clId="{F04D0B16-1BF6-47B3-9BB1-36CA2DAE07AC}" dt="2023-11-08T11:32:24.329" v="3590" actId="478"/>
          <ac:spMkLst>
            <pc:docMk/>
            <pc:sldMk cId="260640135" sldId="1927"/>
            <ac:spMk id="8" creationId="{94C03EBA-F58E-7F4C-35B5-75777D56998F}"/>
          </ac:spMkLst>
        </pc:spChg>
        <pc:spChg chg="add mod">
          <ac:chgData name="Yoel Kortick" userId="167978f5-7f40-4909-85d5-d4149554ad4e" providerId="ADAL" clId="{F04D0B16-1BF6-47B3-9BB1-36CA2DAE07AC}" dt="2023-11-09T09:10:55.367" v="7384" actId="1036"/>
          <ac:spMkLst>
            <pc:docMk/>
            <pc:sldMk cId="260640135" sldId="1927"/>
            <ac:spMk id="9" creationId="{05C8FA83-A822-DE4B-CE1F-389114760089}"/>
          </ac:spMkLst>
        </pc:spChg>
        <pc:spChg chg="add mod">
          <ac:chgData name="Yoel Kortick" userId="167978f5-7f40-4909-85d5-d4149554ad4e" providerId="ADAL" clId="{F04D0B16-1BF6-47B3-9BB1-36CA2DAE07AC}" dt="2023-11-09T09:10:55.367" v="7384" actId="1036"/>
          <ac:spMkLst>
            <pc:docMk/>
            <pc:sldMk cId="260640135" sldId="1927"/>
            <ac:spMk id="10" creationId="{E32B5850-7B43-3837-629E-4AE7ACD41AA2}"/>
          </ac:spMkLst>
        </pc:spChg>
        <pc:picChg chg="add mod ord">
          <ac:chgData name="Yoel Kortick" userId="167978f5-7f40-4909-85d5-d4149554ad4e" providerId="ADAL" clId="{F04D0B16-1BF6-47B3-9BB1-36CA2DAE07AC}" dt="2023-11-09T09:10:55.367" v="7384" actId="1036"/>
          <ac:picMkLst>
            <pc:docMk/>
            <pc:sldMk cId="260640135" sldId="1927"/>
            <ac:picMk id="6" creationId="{CACE373D-6D84-EC2B-BFEB-BA3B596B7DAB}"/>
          </ac:picMkLst>
        </pc:picChg>
        <pc:picChg chg="del">
          <ac:chgData name="Yoel Kortick" userId="167978f5-7f40-4909-85d5-d4149554ad4e" providerId="ADAL" clId="{F04D0B16-1BF6-47B3-9BB1-36CA2DAE07AC}" dt="2023-11-08T11:28:28.022" v="3455" actId="478"/>
          <ac:picMkLst>
            <pc:docMk/>
            <pc:sldMk cId="260640135" sldId="1927"/>
            <ac:picMk id="7" creationId="{856ADB48-8F92-DB6A-1EC4-3CBC507017B1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1:33:02.549" v="3608" actId="208"/>
        <pc:sldMkLst>
          <pc:docMk/>
          <pc:sldMk cId="796567896" sldId="1928"/>
        </pc:sldMkLst>
        <pc:spChg chg="mod">
          <ac:chgData name="Yoel Kortick" userId="167978f5-7f40-4909-85d5-d4149554ad4e" providerId="ADAL" clId="{F04D0B16-1BF6-47B3-9BB1-36CA2DAE07AC}" dt="2023-11-08T11:32:08.952" v="3584" actId="20577"/>
          <ac:spMkLst>
            <pc:docMk/>
            <pc:sldMk cId="796567896" sldId="1928"/>
            <ac:spMk id="4" creationId="{7DCC24B9-304C-43F8-A814-5ED2034E8A02}"/>
          </ac:spMkLst>
        </pc:spChg>
        <pc:spChg chg="del">
          <ac:chgData name="Yoel Kortick" userId="167978f5-7f40-4909-85d5-d4149554ad4e" providerId="ADAL" clId="{F04D0B16-1BF6-47B3-9BB1-36CA2DAE07AC}" dt="2023-11-08T11:32:57.306" v="3605" actId="478"/>
          <ac:spMkLst>
            <pc:docMk/>
            <pc:sldMk cId="796567896" sldId="1928"/>
            <ac:spMk id="8" creationId="{94C03EBA-F58E-7F4C-35B5-75777D56998F}"/>
          </ac:spMkLst>
        </pc:spChg>
        <pc:spChg chg="del">
          <ac:chgData name="Yoel Kortick" userId="167978f5-7f40-4909-85d5-d4149554ad4e" providerId="ADAL" clId="{F04D0B16-1BF6-47B3-9BB1-36CA2DAE07AC}" dt="2023-11-08T11:32:59.892" v="3607" actId="478"/>
          <ac:spMkLst>
            <pc:docMk/>
            <pc:sldMk cId="796567896" sldId="1928"/>
            <ac:spMk id="9" creationId="{05C8FA83-A822-DE4B-CE1F-389114760089}"/>
          </ac:spMkLst>
        </pc:spChg>
        <pc:spChg chg="del">
          <ac:chgData name="Yoel Kortick" userId="167978f5-7f40-4909-85d5-d4149554ad4e" providerId="ADAL" clId="{F04D0B16-1BF6-47B3-9BB1-36CA2DAE07AC}" dt="2023-11-08T11:32:58.627" v="3606" actId="478"/>
          <ac:spMkLst>
            <pc:docMk/>
            <pc:sldMk cId="796567896" sldId="1928"/>
            <ac:spMk id="10" creationId="{E32B5850-7B43-3837-629E-4AE7ACD41AA2}"/>
          </ac:spMkLst>
        </pc:spChg>
        <pc:picChg chg="del">
          <ac:chgData name="Yoel Kortick" userId="167978f5-7f40-4909-85d5-d4149554ad4e" providerId="ADAL" clId="{F04D0B16-1BF6-47B3-9BB1-36CA2DAE07AC}" dt="2023-11-08T11:32:10.567" v="3585" actId="478"/>
          <ac:picMkLst>
            <pc:docMk/>
            <pc:sldMk cId="796567896" sldId="1928"/>
            <ac:picMk id="6" creationId="{CACE373D-6D84-EC2B-BFEB-BA3B596B7DAB}"/>
          </ac:picMkLst>
        </pc:picChg>
        <pc:picChg chg="add mod ord">
          <ac:chgData name="Yoel Kortick" userId="167978f5-7f40-4909-85d5-d4149554ad4e" providerId="ADAL" clId="{F04D0B16-1BF6-47B3-9BB1-36CA2DAE07AC}" dt="2023-11-08T11:33:02.549" v="3608" actId="208"/>
          <ac:picMkLst>
            <pc:docMk/>
            <pc:sldMk cId="796567896" sldId="1928"/>
            <ac:picMk id="7" creationId="{4B2BB515-51BC-2997-EEDE-DEC15B6DCD77}"/>
          </ac:picMkLst>
        </pc:picChg>
        <pc:cxnChg chg="add mod">
          <ac:chgData name="Yoel Kortick" userId="167978f5-7f40-4909-85d5-d4149554ad4e" providerId="ADAL" clId="{F04D0B16-1BF6-47B3-9BB1-36CA2DAE07AC}" dt="2023-11-08T11:32:54.497" v="3604" actId="1036"/>
          <ac:cxnSpMkLst>
            <pc:docMk/>
            <pc:sldMk cId="796567896" sldId="1928"/>
            <ac:cxnSpMk id="12" creationId="{F4FD675E-9DCA-4EB1-3F93-C40B81F79756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9T06:47:06.613" v="6728" actId="20577"/>
        <pc:sldMkLst>
          <pc:docMk/>
          <pc:sldMk cId="2403525779" sldId="1929"/>
        </pc:sldMkLst>
        <pc:spChg chg="mod">
          <ac:chgData name="Yoel Kortick" userId="167978f5-7f40-4909-85d5-d4149554ad4e" providerId="ADAL" clId="{F04D0B16-1BF6-47B3-9BB1-36CA2DAE07AC}" dt="2023-11-09T06:47:06.613" v="6728" actId="20577"/>
          <ac:spMkLst>
            <pc:docMk/>
            <pc:sldMk cId="2403525779" sldId="1929"/>
            <ac:spMk id="4" creationId="{7DCC24B9-304C-43F8-A814-5ED2034E8A02}"/>
          </ac:spMkLst>
        </pc:spChg>
        <pc:spChg chg="add mod">
          <ac:chgData name="Yoel Kortick" userId="167978f5-7f40-4909-85d5-d4149554ad4e" providerId="ADAL" clId="{F04D0B16-1BF6-47B3-9BB1-36CA2DAE07AC}" dt="2023-11-08T11:43:15.779" v="3765" actId="1038"/>
          <ac:spMkLst>
            <pc:docMk/>
            <pc:sldMk cId="2403525779" sldId="1929"/>
            <ac:spMk id="8" creationId="{056F8DEA-FC48-D1B9-40EC-A92B97BF71C9}"/>
          </ac:spMkLst>
        </pc:spChg>
        <pc:spChg chg="add mod">
          <ac:chgData name="Yoel Kortick" userId="167978f5-7f40-4909-85d5-d4149554ad4e" providerId="ADAL" clId="{F04D0B16-1BF6-47B3-9BB1-36CA2DAE07AC}" dt="2023-11-08T11:43:52.073" v="3767" actId="14100"/>
          <ac:spMkLst>
            <pc:docMk/>
            <pc:sldMk cId="2403525779" sldId="1929"/>
            <ac:spMk id="9" creationId="{56CF1940-C308-6690-0D58-A0473487DEFF}"/>
          </ac:spMkLst>
        </pc:spChg>
        <pc:picChg chg="add mod">
          <ac:chgData name="Yoel Kortick" userId="167978f5-7f40-4909-85d5-d4149554ad4e" providerId="ADAL" clId="{F04D0B16-1BF6-47B3-9BB1-36CA2DAE07AC}" dt="2023-11-08T11:43:02.782" v="3755" actId="208"/>
          <ac:picMkLst>
            <pc:docMk/>
            <pc:sldMk cId="2403525779" sldId="1929"/>
            <ac:picMk id="6" creationId="{EDB3196D-5A69-7710-1CF3-52DB8EE9FBDB}"/>
          </ac:picMkLst>
        </pc:picChg>
        <pc:picChg chg="del">
          <ac:chgData name="Yoel Kortick" userId="167978f5-7f40-4909-85d5-d4149554ad4e" providerId="ADAL" clId="{F04D0B16-1BF6-47B3-9BB1-36CA2DAE07AC}" dt="2023-11-08T11:33:30.303" v="3623" actId="478"/>
          <ac:picMkLst>
            <pc:docMk/>
            <pc:sldMk cId="2403525779" sldId="1929"/>
            <ac:picMk id="7" creationId="{4B2BB515-51BC-2997-EEDE-DEC15B6DCD77}"/>
          </ac:picMkLst>
        </pc:picChg>
      </pc:sldChg>
      <pc:sldChg chg="addSp delSp modSp add mod">
        <pc:chgData name="Yoel Kortick" userId="167978f5-7f40-4909-85d5-d4149554ad4e" providerId="ADAL" clId="{F04D0B16-1BF6-47B3-9BB1-36CA2DAE07AC}" dt="2023-11-08T11:47:21.898" v="3831" actId="1038"/>
        <pc:sldMkLst>
          <pc:docMk/>
          <pc:sldMk cId="2866965091" sldId="1930"/>
        </pc:sldMkLst>
        <pc:spChg chg="mod">
          <ac:chgData name="Yoel Kortick" userId="167978f5-7f40-4909-85d5-d4149554ad4e" providerId="ADAL" clId="{F04D0B16-1BF6-47B3-9BB1-36CA2DAE07AC}" dt="2023-11-08T11:46:48.910" v="3807" actId="20577"/>
          <ac:spMkLst>
            <pc:docMk/>
            <pc:sldMk cId="2866965091" sldId="1930"/>
            <ac:spMk id="4" creationId="{7DCC24B9-304C-43F8-A814-5ED2034E8A02}"/>
          </ac:spMkLst>
        </pc:spChg>
        <pc:spChg chg="mod">
          <ac:chgData name="Yoel Kortick" userId="167978f5-7f40-4909-85d5-d4149554ad4e" providerId="ADAL" clId="{F04D0B16-1BF6-47B3-9BB1-36CA2DAE07AC}" dt="2023-11-08T11:47:11.777" v="3825" actId="1036"/>
          <ac:spMkLst>
            <pc:docMk/>
            <pc:sldMk cId="2866965091" sldId="1930"/>
            <ac:spMk id="8" creationId="{056F8DEA-FC48-D1B9-40EC-A92B97BF71C9}"/>
          </ac:spMkLst>
        </pc:spChg>
        <pc:spChg chg="mod">
          <ac:chgData name="Yoel Kortick" userId="167978f5-7f40-4909-85d5-d4149554ad4e" providerId="ADAL" clId="{F04D0B16-1BF6-47B3-9BB1-36CA2DAE07AC}" dt="2023-11-08T11:47:21.898" v="3831" actId="1038"/>
          <ac:spMkLst>
            <pc:docMk/>
            <pc:sldMk cId="2866965091" sldId="1930"/>
            <ac:spMk id="9" creationId="{56CF1940-C308-6690-0D58-A0473487DEFF}"/>
          </ac:spMkLst>
        </pc:spChg>
        <pc:picChg chg="del">
          <ac:chgData name="Yoel Kortick" userId="167978f5-7f40-4909-85d5-d4149554ad4e" providerId="ADAL" clId="{F04D0B16-1BF6-47B3-9BB1-36CA2DAE07AC}" dt="2023-11-08T11:45:22.638" v="3769" actId="478"/>
          <ac:picMkLst>
            <pc:docMk/>
            <pc:sldMk cId="2866965091" sldId="1930"/>
            <ac:picMk id="6" creationId="{EDB3196D-5A69-7710-1CF3-52DB8EE9FBDB}"/>
          </ac:picMkLst>
        </pc:picChg>
        <pc:picChg chg="add mod ord">
          <ac:chgData name="Yoel Kortick" userId="167978f5-7f40-4909-85d5-d4149554ad4e" providerId="ADAL" clId="{F04D0B16-1BF6-47B3-9BB1-36CA2DAE07AC}" dt="2023-11-08T11:47:01.031" v="3817" actId="208"/>
          <ac:picMkLst>
            <pc:docMk/>
            <pc:sldMk cId="2866965091" sldId="1930"/>
            <ac:picMk id="7" creationId="{B9C4A7AA-EE02-1DFB-62ED-BAC2D7304A11}"/>
          </ac:picMkLst>
        </pc:picChg>
        <pc:cxnChg chg="del">
          <ac:chgData name="Yoel Kortick" userId="167978f5-7f40-4909-85d5-d4149554ad4e" providerId="ADAL" clId="{F04D0B16-1BF6-47B3-9BB1-36CA2DAE07AC}" dt="2023-11-08T11:45:37.360" v="3772" actId="478"/>
          <ac:cxnSpMkLst>
            <pc:docMk/>
            <pc:sldMk cId="2866965091" sldId="1930"/>
            <ac:cxnSpMk id="12" creationId="{F4FD675E-9DCA-4EB1-3F93-C40B81F79756}"/>
          </ac:cxnSpMkLst>
        </pc:cxnChg>
      </pc:sldChg>
      <pc:sldChg chg="addSp delSp modSp add del mod">
        <pc:chgData name="Yoel Kortick" userId="167978f5-7f40-4909-85d5-d4149554ad4e" providerId="ADAL" clId="{F04D0B16-1BF6-47B3-9BB1-36CA2DAE07AC}" dt="2023-11-09T05:59:09.885" v="4947" actId="47"/>
        <pc:sldMkLst>
          <pc:docMk/>
          <pc:sldMk cId="1693917330" sldId="1931"/>
        </pc:sldMkLst>
        <pc:spChg chg="mod">
          <ac:chgData name="Yoel Kortick" userId="167978f5-7f40-4909-85d5-d4149554ad4e" providerId="ADAL" clId="{F04D0B16-1BF6-47B3-9BB1-36CA2DAE07AC}" dt="2023-11-09T05:52:47.121" v="4722" actId="6549"/>
          <ac:spMkLst>
            <pc:docMk/>
            <pc:sldMk cId="1693917330" sldId="1931"/>
            <ac:spMk id="7" creationId="{ED2CBD93-2857-AFFB-D703-FF0F9C5D049F}"/>
          </ac:spMkLst>
        </pc:spChg>
        <pc:spChg chg="del">
          <ac:chgData name="Yoel Kortick" userId="167978f5-7f40-4909-85d5-d4149554ad4e" providerId="ADAL" clId="{F04D0B16-1BF6-47B3-9BB1-36CA2DAE07AC}" dt="2023-11-09T05:53:11.049" v="4738" actId="478"/>
          <ac:spMkLst>
            <pc:docMk/>
            <pc:sldMk cId="1693917330" sldId="1931"/>
            <ac:spMk id="8" creationId="{3F464B69-4F84-4B48-B23B-095A7B238F50}"/>
          </ac:spMkLst>
        </pc:spChg>
        <pc:spChg chg="add mod">
          <ac:chgData name="Yoel Kortick" userId="167978f5-7f40-4909-85d5-d4149554ad4e" providerId="ADAL" clId="{F04D0B16-1BF6-47B3-9BB1-36CA2DAE07AC}" dt="2023-11-09T05:54:33.627" v="4808" actId="404"/>
          <ac:spMkLst>
            <pc:docMk/>
            <pc:sldMk cId="1693917330" sldId="1931"/>
            <ac:spMk id="9" creationId="{D5639D9D-5941-CD75-926D-D7C655A613B0}"/>
          </ac:spMkLst>
        </pc:spChg>
        <pc:spChg chg="del">
          <ac:chgData name="Yoel Kortick" userId="167978f5-7f40-4909-85d5-d4149554ad4e" providerId="ADAL" clId="{F04D0B16-1BF6-47B3-9BB1-36CA2DAE07AC}" dt="2023-11-09T05:53:11.940" v="4739" actId="478"/>
          <ac:spMkLst>
            <pc:docMk/>
            <pc:sldMk cId="1693917330" sldId="1931"/>
            <ac:spMk id="10" creationId="{898F65E8-BDB0-4035-2A8F-F86CC929F42E}"/>
          </ac:spMkLst>
        </pc:spChg>
        <pc:spChg chg="del">
          <ac:chgData name="Yoel Kortick" userId="167978f5-7f40-4909-85d5-d4149554ad4e" providerId="ADAL" clId="{F04D0B16-1BF6-47B3-9BB1-36CA2DAE07AC}" dt="2023-11-09T05:53:13.454" v="4740" actId="478"/>
          <ac:spMkLst>
            <pc:docMk/>
            <pc:sldMk cId="1693917330" sldId="1931"/>
            <ac:spMk id="13" creationId="{B083E82C-F683-7257-A262-D8A84D5D9683}"/>
          </ac:spMkLst>
        </pc:spChg>
        <pc:spChg chg="del">
          <ac:chgData name="Yoel Kortick" userId="167978f5-7f40-4909-85d5-d4149554ad4e" providerId="ADAL" clId="{F04D0B16-1BF6-47B3-9BB1-36CA2DAE07AC}" dt="2023-11-09T05:53:05.735" v="4735" actId="478"/>
          <ac:spMkLst>
            <pc:docMk/>
            <pc:sldMk cId="1693917330" sldId="1931"/>
            <ac:spMk id="14" creationId="{4E587421-1009-DB39-A74C-6AA6C57C7B0C}"/>
          </ac:spMkLst>
        </pc:spChg>
        <pc:spChg chg="mod">
          <ac:chgData name="Yoel Kortick" userId="167978f5-7f40-4909-85d5-d4149554ad4e" providerId="ADAL" clId="{F04D0B16-1BF6-47B3-9BB1-36CA2DAE07AC}" dt="2023-11-09T05:53:03.612" v="4734" actId="1076"/>
          <ac:spMkLst>
            <pc:docMk/>
            <pc:sldMk cId="1693917330" sldId="1931"/>
            <ac:spMk id="15" creationId="{601014D0-1063-835D-A693-F8D5194E957E}"/>
          </ac:spMkLst>
        </pc:spChg>
        <pc:picChg chg="add mod ord">
          <ac:chgData name="Yoel Kortick" userId="167978f5-7f40-4909-85d5-d4149554ad4e" providerId="ADAL" clId="{F04D0B16-1BF6-47B3-9BB1-36CA2DAE07AC}" dt="2023-11-09T05:53:17.574" v="4741" actId="208"/>
          <ac:picMkLst>
            <pc:docMk/>
            <pc:sldMk cId="1693917330" sldId="1931"/>
            <ac:picMk id="5" creationId="{0D766249-B8E9-CB98-360E-AD28BB6B0E8B}"/>
          </ac:picMkLst>
        </pc:picChg>
        <pc:picChg chg="del">
          <ac:chgData name="Yoel Kortick" userId="167978f5-7f40-4909-85d5-d4149554ad4e" providerId="ADAL" clId="{F04D0B16-1BF6-47B3-9BB1-36CA2DAE07AC}" dt="2023-11-09T05:52:50.629" v="4723" actId="478"/>
          <ac:picMkLst>
            <pc:docMk/>
            <pc:sldMk cId="1693917330" sldId="1931"/>
            <ac:picMk id="6" creationId="{77FAB0AA-470F-F154-87EF-EB63E61196DA}"/>
          </ac:picMkLst>
        </pc:picChg>
        <pc:cxnChg chg="add mod">
          <ac:chgData name="Yoel Kortick" userId="167978f5-7f40-4909-85d5-d4149554ad4e" providerId="ADAL" clId="{F04D0B16-1BF6-47B3-9BB1-36CA2DAE07AC}" dt="2023-11-09T05:54:38.631" v="4810" actId="14100"/>
          <ac:cxnSpMkLst>
            <pc:docMk/>
            <pc:sldMk cId="1693917330" sldId="1931"/>
            <ac:cxnSpMk id="11" creationId="{37AD6BFF-6807-6C81-BB0C-1C3FD6EAA9F0}"/>
          </ac:cxnSpMkLst>
        </pc:cxnChg>
      </pc:sldChg>
      <pc:sldChg chg="modSp add mod">
        <pc:chgData name="Yoel Kortick" userId="167978f5-7f40-4909-85d5-d4149554ad4e" providerId="ADAL" clId="{F04D0B16-1BF6-47B3-9BB1-36CA2DAE07AC}" dt="2023-11-09T09:01:22.592" v="7345" actId="20577"/>
        <pc:sldMkLst>
          <pc:docMk/>
          <pc:sldMk cId="1321701970" sldId="1932"/>
        </pc:sldMkLst>
        <pc:spChg chg="mod">
          <ac:chgData name="Yoel Kortick" userId="167978f5-7f40-4909-85d5-d4149554ad4e" providerId="ADAL" clId="{F04D0B16-1BF6-47B3-9BB1-36CA2DAE07AC}" dt="2023-11-09T09:01:22.592" v="7345" actId="20577"/>
          <ac:spMkLst>
            <pc:docMk/>
            <pc:sldMk cId="1321701970" sldId="1932"/>
            <ac:spMk id="7" creationId="{ED2CBD93-2857-AFFB-D703-FF0F9C5D049F}"/>
          </ac:spMkLst>
        </pc:spChg>
        <pc:spChg chg="mod">
          <ac:chgData name="Yoel Kortick" userId="167978f5-7f40-4909-85d5-d4149554ad4e" providerId="ADAL" clId="{F04D0B16-1BF6-47B3-9BB1-36CA2DAE07AC}" dt="2023-11-09T05:58:44.419" v="4946" actId="313"/>
          <ac:spMkLst>
            <pc:docMk/>
            <pc:sldMk cId="1321701970" sldId="1932"/>
            <ac:spMk id="9" creationId="{D5639D9D-5941-CD75-926D-D7C655A613B0}"/>
          </ac:spMkLst>
        </pc:spChg>
      </pc:sldChg>
      <pc:sldChg chg="addSp delSp modSp add mod">
        <pc:chgData name="Yoel Kortick" userId="167978f5-7f40-4909-85d5-d4149554ad4e" providerId="ADAL" clId="{F04D0B16-1BF6-47B3-9BB1-36CA2DAE07AC}" dt="2023-11-09T09:02:11.094" v="7365" actId="20577"/>
        <pc:sldMkLst>
          <pc:docMk/>
          <pc:sldMk cId="598633023" sldId="1933"/>
        </pc:sldMkLst>
        <pc:spChg chg="mod">
          <ac:chgData name="Yoel Kortick" userId="167978f5-7f40-4909-85d5-d4149554ad4e" providerId="ADAL" clId="{F04D0B16-1BF6-47B3-9BB1-36CA2DAE07AC}" dt="2023-11-09T09:02:11.094" v="7365" actId="20577"/>
          <ac:spMkLst>
            <pc:docMk/>
            <pc:sldMk cId="598633023" sldId="1933"/>
            <ac:spMk id="7" creationId="{ED2CBD93-2857-AFFB-D703-FF0F9C5D049F}"/>
          </ac:spMkLst>
        </pc:spChg>
        <pc:spChg chg="mod">
          <ac:chgData name="Yoel Kortick" userId="167978f5-7f40-4909-85d5-d4149554ad4e" providerId="ADAL" clId="{F04D0B16-1BF6-47B3-9BB1-36CA2DAE07AC}" dt="2023-11-09T05:58:31.436" v="4938" actId="20577"/>
          <ac:spMkLst>
            <pc:docMk/>
            <pc:sldMk cId="598633023" sldId="1933"/>
            <ac:spMk id="9" creationId="{D5639D9D-5941-CD75-926D-D7C655A613B0}"/>
          </ac:spMkLst>
        </pc:spChg>
        <pc:spChg chg="mod">
          <ac:chgData name="Yoel Kortick" userId="167978f5-7f40-4909-85d5-d4149554ad4e" providerId="ADAL" clId="{F04D0B16-1BF6-47B3-9BB1-36CA2DAE07AC}" dt="2023-11-09T05:58:16.219" v="4929" actId="1076"/>
          <ac:spMkLst>
            <pc:docMk/>
            <pc:sldMk cId="598633023" sldId="1933"/>
            <ac:spMk id="15" creationId="{601014D0-1063-835D-A693-F8D5194E957E}"/>
          </ac:spMkLst>
        </pc:spChg>
        <pc:picChg chg="del">
          <ac:chgData name="Yoel Kortick" userId="167978f5-7f40-4909-85d5-d4149554ad4e" providerId="ADAL" clId="{F04D0B16-1BF6-47B3-9BB1-36CA2DAE07AC}" dt="2023-11-09T05:55:13.210" v="4813" actId="478"/>
          <ac:picMkLst>
            <pc:docMk/>
            <pc:sldMk cId="598633023" sldId="1933"/>
            <ac:picMk id="5" creationId="{0D766249-B8E9-CB98-360E-AD28BB6B0E8B}"/>
          </ac:picMkLst>
        </pc:picChg>
        <pc:picChg chg="add mod ord">
          <ac:chgData name="Yoel Kortick" userId="167978f5-7f40-4909-85d5-d4149554ad4e" providerId="ADAL" clId="{F04D0B16-1BF6-47B3-9BB1-36CA2DAE07AC}" dt="2023-11-09T05:55:41.657" v="4866" actId="208"/>
          <ac:picMkLst>
            <pc:docMk/>
            <pc:sldMk cId="598633023" sldId="1933"/>
            <ac:picMk id="6" creationId="{03CBE61E-B560-B7A7-4116-6FC0F4B8B555}"/>
          </ac:picMkLst>
        </pc:picChg>
        <pc:cxnChg chg="mod">
          <ac:chgData name="Yoel Kortick" userId="167978f5-7f40-4909-85d5-d4149554ad4e" providerId="ADAL" clId="{F04D0B16-1BF6-47B3-9BB1-36CA2DAE07AC}" dt="2023-11-09T05:58:23.776" v="4932" actId="1036"/>
          <ac:cxnSpMkLst>
            <pc:docMk/>
            <pc:sldMk cId="598633023" sldId="1933"/>
            <ac:cxnSpMk id="11" creationId="{37AD6BFF-6807-6C81-BB0C-1C3FD6EAA9F0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9T06:04:35.357" v="5151"/>
        <pc:sldMkLst>
          <pc:docMk/>
          <pc:sldMk cId="3561194165" sldId="1934"/>
        </pc:sldMkLst>
        <pc:spChg chg="mod">
          <ac:chgData name="Yoel Kortick" userId="167978f5-7f40-4909-85d5-d4149554ad4e" providerId="ADAL" clId="{F04D0B16-1BF6-47B3-9BB1-36CA2DAE07AC}" dt="2023-11-09T06:04:35.357" v="5151"/>
          <ac:spMkLst>
            <pc:docMk/>
            <pc:sldMk cId="3561194165" sldId="1934"/>
            <ac:spMk id="3" creationId="{294BC29B-83C8-416D-9BA2-59380269EFCE}"/>
          </ac:spMkLst>
        </pc:spChg>
        <pc:spChg chg="del">
          <ac:chgData name="Yoel Kortick" userId="167978f5-7f40-4909-85d5-d4149554ad4e" providerId="ADAL" clId="{F04D0B16-1BF6-47B3-9BB1-36CA2DAE07AC}" dt="2023-11-09T06:01:16.808" v="5023" actId="478"/>
          <ac:spMkLst>
            <pc:docMk/>
            <pc:sldMk cId="3561194165" sldId="1934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F04D0B16-1BF6-47B3-9BB1-36CA2DAE07AC}" dt="2023-11-09T06:01:18.113" v="5024" actId="478"/>
          <ac:spMkLst>
            <pc:docMk/>
            <pc:sldMk cId="3561194165" sldId="1934"/>
            <ac:spMk id="6" creationId="{811C9423-BA15-5464-BD53-68CB4D760880}"/>
          </ac:spMkLst>
        </pc:spChg>
        <pc:spChg chg="add mod">
          <ac:chgData name="Yoel Kortick" userId="167978f5-7f40-4909-85d5-d4149554ad4e" providerId="ADAL" clId="{F04D0B16-1BF6-47B3-9BB1-36CA2DAE07AC}" dt="2023-11-09T06:04:35.357" v="5151"/>
          <ac:spMkLst>
            <pc:docMk/>
            <pc:sldMk cId="3561194165" sldId="1934"/>
            <ac:spMk id="9" creationId="{70042F1A-D84B-F873-4ABA-9CE53826CB91}"/>
          </ac:spMkLst>
        </pc:spChg>
        <pc:spChg chg="add mod">
          <ac:chgData name="Yoel Kortick" userId="167978f5-7f40-4909-85d5-d4149554ad4e" providerId="ADAL" clId="{F04D0B16-1BF6-47B3-9BB1-36CA2DAE07AC}" dt="2023-11-09T06:03:16.803" v="5147" actId="207"/>
          <ac:spMkLst>
            <pc:docMk/>
            <pc:sldMk cId="3561194165" sldId="1934"/>
            <ac:spMk id="10" creationId="{FCFF0B10-43A6-6DC9-A918-671C09757CA8}"/>
          </ac:spMkLst>
        </pc:spChg>
        <pc:spChg chg="add">
          <ac:chgData name="Yoel Kortick" userId="167978f5-7f40-4909-85d5-d4149554ad4e" providerId="ADAL" clId="{F04D0B16-1BF6-47B3-9BB1-36CA2DAE07AC}" dt="2023-11-09T06:03:25.047" v="5148" actId="11529"/>
          <ac:spMkLst>
            <pc:docMk/>
            <pc:sldMk cId="3561194165" sldId="1934"/>
            <ac:spMk id="11" creationId="{8EEEFAFD-9D16-C1AF-041D-F346F8E33006}"/>
          </ac:spMkLst>
        </pc:spChg>
        <pc:picChg chg="add mod">
          <ac:chgData name="Yoel Kortick" userId="167978f5-7f40-4909-85d5-d4149554ad4e" providerId="ADAL" clId="{F04D0B16-1BF6-47B3-9BB1-36CA2DAE07AC}" dt="2023-11-09T06:01:52.185" v="5027" actId="1076"/>
          <ac:picMkLst>
            <pc:docMk/>
            <pc:sldMk cId="3561194165" sldId="1934"/>
            <ac:picMk id="8" creationId="{5532928E-108E-F983-4778-00B7D4B61CEB}"/>
          </ac:picMkLst>
        </pc:picChg>
        <pc:cxnChg chg="add">
          <ac:chgData name="Yoel Kortick" userId="167978f5-7f40-4909-85d5-d4149554ad4e" providerId="ADAL" clId="{F04D0B16-1BF6-47B3-9BB1-36CA2DAE07AC}" dt="2023-11-09T06:03:31.972" v="5149" actId="11529"/>
          <ac:cxnSpMkLst>
            <pc:docMk/>
            <pc:sldMk cId="3561194165" sldId="1934"/>
            <ac:cxnSpMk id="13" creationId="{5C86E03F-DFC0-58D8-6A9F-DF12DE2C25CE}"/>
          </ac:cxnSpMkLst>
        </pc:cxnChg>
      </pc:sldChg>
      <pc:sldChg chg="addSp modSp add mod">
        <pc:chgData name="Yoel Kortick" userId="167978f5-7f40-4909-85d5-d4149554ad4e" providerId="ADAL" clId="{F04D0B16-1BF6-47B3-9BB1-36CA2DAE07AC}" dt="2023-11-09T09:04:08.898" v="7372" actId="20577"/>
        <pc:sldMkLst>
          <pc:docMk/>
          <pc:sldMk cId="221238156" sldId="1935"/>
        </pc:sldMkLst>
        <pc:spChg chg="mod">
          <ac:chgData name="Yoel Kortick" userId="167978f5-7f40-4909-85d5-d4149554ad4e" providerId="ADAL" clId="{F04D0B16-1BF6-47B3-9BB1-36CA2DAE07AC}" dt="2023-11-09T06:22:46.102" v="5772" actId="14100"/>
          <ac:spMkLst>
            <pc:docMk/>
            <pc:sldMk cId="221238156" sldId="1935"/>
            <ac:spMk id="7" creationId="{66162FEC-5C7E-E95E-AD16-B3079A53FFD4}"/>
          </ac:spMkLst>
        </pc:spChg>
        <pc:spChg chg="add mod">
          <ac:chgData name="Yoel Kortick" userId="167978f5-7f40-4909-85d5-d4149554ad4e" providerId="ADAL" clId="{F04D0B16-1BF6-47B3-9BB1-36CA2DAE07AC}" dt="2023-11-09T06:24:39.097" v="5893" actId="1076"/>
          <ac:spMkLst>
            <pc:docMk/>
            <pc:sldMk cId="221238156" sldId="1935"/>
            <ac:spMk id="8" creationId="{C8A5BCAC-13C7-CB91-067D-22998E0AADB6}"/>
          </ac:spMkLst>
        </pc:spChg>
        <pc:spChg chg="add mod">
          <ac:chgData name="Yoel Kortick" userId="167978f5-7f40-4909-85d5-d4149554ad4e" providerId="ADAL" clId="{F04D0B16-1BF6-47B3-9BB1-36CA2DAE07AC}" dt="2023-11-09T06:24:48.660" v="5897" actId="1076"/>
          <ac:spMkLst>
            <pc:docMk/>
            <pc:sldMk cId="221238156" sldId="1935"/>
            <ac:spMk id="13" creationId="{CB34ED67-1895-8368-431A-D22CFD20DC69}"/>
          </ac:spMkLst>
        </pc:spChg>
        <pc:spChg chg="add mod">
          <ac:chgData name="Yoel Kortick" userId="167978f5-7f40-4909-85d5-d4149554ad4e" providerId="ADAL" clId="{F04D0B16-1BF6-47B3-9BB1-36CA2DAE07AC}" dt="2023-11-09T09:04:08.898" v="7372" actId="20577"/>
          <ac:spMkLst>
            <pc:docMk/>
            <pc:sldMk cId="221238156" sldId="1935"/>
            <ac:spMk id="15" creationId="{D9A22A42-4614-88F4-3B7F-08065EA36EEB}"/>
          </ac:spMkLst>
        </pc:spChg>
        <pc:spChg chg="mod">
          <ac:chgData name="Yoel Kortick" userId="167978f5-7f40-4909-85d5-d4149554ad4e" providerId="ADAL" clId="{F04D0B16-1BF6-47B3-9BB1-36CA2DAE07AC}" dt="2023-11-09T06:27:48.114" v="6026" actId="20577"/>
          <ac:spMkLst>
            <pc:docMk/>
            <pc:sldMk cId="221238156" sldId="1935"/>
            <ac:spMk id="19" creationId="{C3372532-CC25-F81F-9005-81F74F5E39B5}"/>
          </ac:spMkLst>
        </pc:spChg>
        <pc:spChg chg="add mod">
          <ac:chgData name="Yoel Kortick" userId="167978f5-7f40-4909-85d5-d4149554ad4e" providerId="ADAL" clId="{F04D0B16-1BF6-47B3-9BB1-36CA2DAE07AC}" dt="2023-11-09T06:25:17.266" v="5921" actId="14100"/>
          <ac:spMkLst>
            <pc:docMk/>
            <pc:sldMk cId="221238156" sldId="1935"/>
            <ac:spMk id="23" creationId="{857413C1-572F-3EB5-647F-27634BD00BB7}"/>
          </ac:spMkLst>
        </pc:spChg>
        <pc:spChg chg="add mod">
          <ac:chgData name="Yoel Kortick" userId="167978f5-7f40-4909-85d5-d4149554ad4e" providerId="ADAL" clId="{F04D0B16-1BF6-47B3-9BB1-36CA2DAE07AC}" dt="2023-11-09T06:25:45.085" v="5952" actId="20577"/>
          <ac:spMkLst>
            <pc:docMk/>
            <pc:sldMk cId="221238156" sldId="1935"/>
            <ac:spMk id="27" creationId="{F58F890C-80C3-71FF-94B8-C6453E76173C}"/>
          </ac:spMkLst>
        </pc:spChg>
        <pc:spChg chg="add mod">
          <ac:chgData name="Yoel Kortick" userId="167978f5-7f40-4909-85d5-d4149554ad4e" providerId="ADAL" clId="{F04D0B16-1BF6-47B3-9BB1-36CA2DAE07AC}" dt="2023-11-09T06:26:12.237" v="5995" actId="1076"/>
          <ac:spMkLst>
            <pc:docMk/>
            <pc:sldMk cId="221238156" sldId="1935"/>
            <ac:spMk id="30" creationId="{B2BC0A23-E588-4A64-E6C9-B4C686560959}"/>
          </ac:spMkLst>
        </pc:spChg>
        <pc:spChg chg="add mod">
          <ac:chgData name="Yoel Kortick" userId="167978f5-7f40-4909-85d5-d4149554ad4e" providerId="ADAL" clId="{F04D0B16-1BF6-47B3-9BB1-36CA2DAE07AC}" dt="2023-11-09T06:26:30.102" v="6005" actId="6549"/>
          <ac:spMkLst>
            <pc:docMk/>
            <pc:sldMk cId="221238156" sldId="1935"/>
            <ac:spMk id="33" creationId="{6BF93FAD-5C91-C065-3484-E81C9529B601}"/>
          </ac:spMkLst>
        </pc:spChg>
        <pc:picChg chg="add mod ord">
          <ac:chgData name="Yoel Kortick" userId="167978f5-7f40-4909-85d5-d4149554ad4e" providerId="ADAL" clId="{F04D0B16-1BF6-47B3-9BB1-36CA2DAE07AC}" dt="2023-11-09T06:23:30.459" v="5800" actId="167"/>
          <ac:picMkLst>
            <pc:docMk/>
            <pc:sldMk cId="221238156" sldId="1935"/>
            <ac:picMk id="12" creationId="{0004ADCD-2BE1-9CDD-A2E2-2A611C95457E}"/>
          </ac:picMkLst>
        </pc:picChg>
        <pc:cxnChg chg="add">
          <ac:chgData name="Yoel Kortick" userId="167978f5-7f40-4909-85d5-d4149554ad4e" providerId="ADAL" clId="{F04D0B16-1BF6-47B3-9BB1-36CA2DAE07AC}" dt="2023-11-09T06:22:56.907" v="5773" actId="11529"/>
          <ac:cxnSpMkLst>
            <pc:docMk/>
            <pc:sldMk cId="221238156" sldId="1935"/>
            <ac:cxnSpMk id="5" creationId="{B74ACB4D-4990-D48F-AF7A-ED5A849CF972}"/>
          </ac:cxnSpMkLst>
        </pc:cxnChg>
        <pc:cxnChg chg="add mod">
          <ac:chgData name="Yoel Kortick" userId="167978f5-7f40-4909-85d5-d4149554ad4e" providerId="ADAL" clId="{F04D0B16-1BF6-47B3-9BB1-36CA2DAE07AC}" dt="2023-11-09T06:24:46.112" v="5896" actId="14100"/>
          <ac:cxnSpMkLst>
            <pc:docMk/>
            <pc:sldMk cId="221238156" sldId="1935"/>
            <ac:cxnSpMk id="9" creationId="{B82830A5-E9BE-E9D6-9E52-3DED3CFC5F89}"/>
          </ac:cxnSpMkLst>
        </pc:cxnChg>
        <pc:cxnChg chg="add mod">
          <ac:chgData name="Yoel Kortick" userId="167978f5-7f40-4909-85d5-d4149554ad4e" providerId="ADAL" clId="{F04D0B16-1BF6-47B3-9BB1-36CA2DAE07AC}" dt="2023-11-09T06:24:51.655" v="5898" actId="14100"/>
          <ac:cxnSpMkLst>
            <pc:docMk/>
            <pc:sldMk cId="221238156" sldId="1935"/>
            <ac:cxnSpMk id="14" creationId="{E6FA88E4-05F8-AC0E-22D5-542809C54D27}"/>
          </ac:cxnSpMkLst>
        </pc:cxnChg>
        <pc:cxnChg chg="add mod">
          <ac:chgData name="Yoel Kortick" userId="167978f5-7f40-4909-85d5-d4149554ad4e" providerId="ADAL" clId="{F04D0B16-1BF6-47B3-9BB1-36CA2DAE07AC}" dt="2023-11-09T06:25:30.315" v="5926" actId="14100"/>
          <ac:cxnSpMkLst>
            <pc:docMk/>
            <pc:sldMk cId="221238156" sldId="1935"/>
            <ac:cxnSpMk id="16" creationId="{5AA305CB-9794-3006-9E71-429C38A59B6F}"/>
          </ac:cxnSpMkLst>
        </pc:cxnChg>
        <pc:cxnChg chg="add mod">
          <ac:chgData name="Yoel Kortick" userId="167978f5-7f40-4909-85d5-d4149554ad4e" providerId="ADAL" clId="{F04D0B16-1BF6-47B3-9BB1-36CA2DAE07AC}" dt="2023-11-09T06:25:27.727" v="5925" actId="571"/>
          <ac:cxnSpMkLst>
            <pc:docMk/>
            <pc:sldMk cId="221238156" sldId="1935"/>
            <ac:cxnSpMk id="25" creationId="{5F291FD4-C877-1BB1-3D9E-DDCBEE621E90}"/>
          </ac:cxnSpMkLst>
        </pc:cxnChg>
        <pc:cxnChg chg="add mod">
          <ac:chgData name="Yoel Kortick" userId="167978f5-7f40-4909-85d5-d4149554ad4e" providerId="ADAL" clId="{F04D0B16-1BF6-47B3-9BB1-36CA2DAE07AC}" dt="2023-11-09T06:25:51.336" v="5954" actId="14100"/>
          <ac:cxnSpMkLst>
            <pc:docMk/>
            <pc:sldMk cId="221238156" sldId="1935"/>
            <ac:cxnSpMk id="28" creationId="{AF2AC9A9-66B6-DCE8-F44C-6DD8509470B0}"/>
          </ac:cxnSpMkLst>
        </pc:cxnChg>
        <pc:cxnChg chg="add mod">
          <ac:chgData name="Yoel Kortick" userId="167978f5-7f40-4909-85d5-d4149554ad4e" providerId="ADAL" clId="{F04D0B16-1BF6-47B3-9BB1-36CA2DAE07AC}" dt="2023-11-09T06:26:17.727" v="5997" actId="14100"/>
          <ac:cxnSpMkLst>
            <pc:docMk/>
            <pc:sldMk cId="221238156" sldId="1935"/>
            <ac:cxnSpMk id="31" creationId="{356F56A5-0339-1B05-6761-261395725EEB}"/>
          </ac:cxnSpMkLst>
        </pc:cxnChg>
        <pc:cxnChg chg="add mod">
          <ac:chgData name="Yoel Kortick" userId="167978f5-7f40-4909-85d5-d4149554ad4e" providerId="ADAL" clId="{F04D0B16-1BF6-47B3-9BB1-36CA2DAE07AC}" dt="2023-11-09T06:26:37.617" v="6007" actId="14100"/>
          <ac:cxnSpMkLst>
            <pc:docMk/>
            <pc:sldMk cId="221238156" sldId="1935"/>
            <ac:cxnSpMk id="34" creationId="{41B7EFDE-9884-BB2C-5014-64D7A7DDC380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9T09:02:58.816" v="7366" actId="20577"/>
        <pc:sldMkLst>
          <pc:docMk/>
          <pc:sldMk cId="2329535469" sldId="1936"/>
        </pc:sldMkLst>
        <pc:spChg chg="mod">
          <ac:chgData name="Yoel Kortick" userId="167978f5-7f40-4909-85d5-d4149554ad4e" providerId="ADAL" clId="{F04D0B16-1BF6-47B3-9BB1-36CA2DAE07AC}" dt="2023-11-09T06:32:46.444" v="6401" actId="14100"/>
          <ac:spMkLst>
            <pc:docMk/>
            <pc:sldMk cId="2329535469" sldId="1936"/>
            <ac:spMk id="4" creationId="{CB5F1351-16C2-2753-7BC2-FB98F333DB8D}"/>
          </ac:spMkLst>
        </pc:spChg>
        <pc:spChg chg="add mod">
          <ac:chgData name="Yoel Kortick" userId="167978f5-7f40-4909-85d5-d4149554ad4e" providerId="ADAL" clId="{F04D0B16-1BF6-47B3-9BB1-36CA2DAE07AC}" dt="2023-11-09T06:33:25.146" v="6433" actId="20577"/>
          <ac:spMkLst>
            <pc:docMk/>
            <pc:sldMk cId="2329535469" sldId="1936"/>
            <ac:spMk id="10" creationId="{2762AB7B-FFDD-6F01-2D1A-C94FFE5D8AEE}"/>
          </ac:spMkLst>
        </pc:spChg>
        <pc:spChg chg="mod">
          <ac:chgData name="Yoel Kortick" userId="167978f5-7f40-4909-85d5-d4149554ad4e" providerId="ADAL" clId="{F04D0B16-1BF6-47B3-9BB1-36CA2DAE07AC}" dt="2023-11-09T06:32:34.925" v="6399" actId="14100"/>
          <ac:spMkLst>
            <pc:docMk/>
            <pc:sldMk cId="2329535469" sldId="1936"/>
            <ac:spMk id="14" creationId="{890C3F31-57F2-A5DF-2787-EFE5647B906B}"/>
          </ac:spMkLst>
        </pc:spChg>
        <pc:spChg chg="mod">
          <ac:chgData name="Yoel Kortick" userId="167978f5-7f40-4909-85d5-d4149554ad4e" providerId="ADAL" clId="{F04D0B16-1BF6-47B3-9BB1-36CA2DAE07AC}" dt="2023-11-09T06:32:29.516" v="6398" actId="14100"/>
          <ac:spMkLst>
            <pc:docMk/>
            <pc:sldMk cId="2329535469" sldId="1936"/>
            <ac:spMk id="15" creationId="{399E1E0C-556D-BFD9-3F71-3E6A73C753DB}"/>
          </ac:spMkLst>
        </pc:spChg>
        <pc:spChg chg="del">
          <ac:chgData name="Yoel Kortick" userId="167978f5-7f40-4909-85d5-d4149554ad4e" providerId="ADAL" clId="{F04D0B16-1BF6-47B3-9BB1-36CA2DAE07AC}" dt="2023-11-09T06:32:07.857" v="6384" actId="478"/>
          <ac:spMkLst>
            <pc:docMk/>
            <pc:sldMk cId="2329535469" sldId="1936"/>
            <ac:spMk id="16" creationId="{57700522-DFF4-7FD6-99D5-5AE14694E357}"/>
          </ac:spMkLst>
        </pc:spChg>
        <pc:spChg chg="mod">
          <ac:chgData name="Yoel Kortick" userId="167978f5-7f40-4909-85d5-d4149554ad4e" providerId="ADAL" clId="{F04D0B16-1BF6-47B3-9BB1-36CA2DAE07AC}" dt="2023-11-09T09:02:58.816" v="7366" actId="20577"/>
          <ac:spMkLst>
            <pc:docMk/>
            <pc:sldMk cId="2329535469" sldId="1936"/>
            <ac:spMk id="19" creationId="{C3372532-CC25-F81F-9005-81F74F5E39B5}"/>
          </ac:spMkLst>
        </pc:spChg>
        <pc:picChg chg="add mod ord">
          <ac:chgData name="Yoel Kortick" userId="167978f5-7f40-4909-85d5-d4149554ad4e" providerId="ADAL" clId="{F04D0B16-1BF6-47B3-9BB1-36CA2DAE07AC}" dt="2023-11-09T06:32:49.154" v="6402" actId="208"/>
          <ac:picMkLst>
            <pc:docMk/>
            <pc:sldMk cId="2329535469" sldId="1936"/>
            <ac:picMk id="7" creationId="{8AA9C0D1-B9B4-401D-5482-11B1DB8DBFC3}"/>
          </ac:picMkLst>
        </pc:picChg>
        <pc:picChg chg="del">
          <ac:chgData name="Yoel Kortick" userId="167978f5-7f40-4909-85d5-d4149554ad4e" providerId="ADAL" clId="{F04D0B16-1BF6-47B3-9BB1-36CA2DAE07AC}" dt="2023-11-09T06:32:09.972" v="6385" actId="478"/>
          <ac:picMkLst>
            <pc:docMk/>
            <pc:sldMk cId="2329535469" sldId="1936"/>
            <ac:picMk id="11" creationId="{C6B23158-32F9-D509-A5C7-8B31E60D4C6D}"/>
          </ac:picMkLst>
        </pc:picChg>
        <pc:cxnChg chg="del">
          <ac:chgData name="Yoel Kortick" userId="167978f5-7f40-4909-85d5-d4149554ad4e" providerId="ADAL" clId="{F04D0B16-1BF6-47B3-9BB1-36CA2DAE07AC}" dt="2023-11-09T06:32:04" v="6383" actId="478"/>
          <ac:cxnSpMkLst>
            <pc:docMk/>
            <pc:sldMk cId="2329535469" sldId="1936"/>
            <ac:cxnSpMk id="5" creationId="{FD106BC8-C450-503C-79E2-8FAD9163B6CE}"/>
          </ac:cxnSpMkLst>
        </pc:cxnChg>
        <pc:cxnChg chg="add mod">
          <ac:chgData name="Yoel Kortick" userId="167978f5-7f40-4909-85d5-d4149554ad4e" providerId="ADAL" clId="{F04D0B16-1BF6-47B3-9BB1-36CA2DAE07AC}" dt="2023-11-09T06:33:09.867" v="6404" actId="1076"/>
          <ac:cxnSpMkLst>
            <pc:docMk/>
            <pc:sldMk cId="2329535469" sldId="1936"/>
            <ac:cxnSpMk id="8" creationId="{F5D6501F-5812-0BC6-E61F-6631D9FC7B11}"/>
          </ac:cxnSpMkLst>
        </pc:cxnChg>
        <pc:cxnChg chg="add mod">
          <ac:chgData name="Yoel Kortick" userId="167978f5-7f40-4909-85d5-d4149554ad4e" providerId="ADAL" clId="{F04D0B16-1BF6-47B3-9BB1-36CA2DAE07AC}" dt="2023-11-09T06:33:16.768" v="6405" actId="14100"/>
          <ac:cxnSpMkLst>
            <pc:docMk/>
            <pc:sldMk cId="2329535469" sldId="1936"/>
            <ac:cxnSpMk id="9" creationId="{83183112-5F89-6BAE-AD1B-CCFE5F3FFABA}"/>
          </ac:cxnSpMkLst>
        </pc:cxnChg>
      </pc:sldChg>
      <pc:sldChg chg="add">
        <pc:chgData name="Yoel Kortick" userId="167978f5-7f40-4909-85d5-d4149554ad4e" providerId="ADAL" clId="{F04D0B16-1BF6-47B3-9BB1-36CA2DAE07AC}" dt="2023-11-09T06:53:24.217" v="6900" actId="2890"/>
        <pc:sldMkLst>
          <pc:docMk/>
          <pc:sldMk cId="3564222422" sldId="1937"/>
        </pc:sldMkLst>
      </pc:sldChg>
      <pc:sldChg chg="addSp delSp modSp add mod">
        <pc:chgData name="Yoel Kortick" userId="167978f5-7f40-4909-85d5-d4149554ad4e" providerId="ADAL" clId="{F04D0B16-1BF6-47B3-9BB1-36CA2DAE07AC}" dt="2023-11-09T06:57:31.146" v="7015" actId="208"/>
        <pc:sldMkLst>
          <pc:docMk/>
          <pc:sldMk cId="153447353" sldId="1938"/>
        </pc:sldMkLst>
        <pc:spChg chg="del">
          <ac:chgData name="Yoel Kortick" userId="167978f5-7f40-4909-85d5-d4149554ad4e" providerId="ADAL" clId="{F04D0B16-1BF6-47B3-9BB1-36CA2DAE07AC}" dt="2023-11-09T06:55:23.732" v="6994" actId="478"/>
          <ac:spMkLst>
            <pc:docMk/>
            <pc:sldMk cId="153447353" sldId="1938"/>
            <ac:spMk id="7" creationId="{DF8C508A-8AD2-3920-4817-DCC546FF24EC}"/>
          </ac:spMkLst>
        </pc:spChg>
        <pc:spChg chg="del">
          <ac:chgData name="Yoel Kortick" userId="167978f5-7f40-4909-85d5-d4149554ad4e" providerId="ADAL" clId="{F04D0B16-1BF6-47B3-9BB1-36CA2DAE07AC}" dt="2023-11-09T06:55:20.889" v="6993" actId="478"/>
          <ac:spMkLst>
            <pc:docMk/>
            <pc:sldMk cId="153447353" sldId="1938"/>
            <ac:spMk id="18" creationId="{62B79AF9-7BCF-4F0C-8482-2C0076FF7309}"/>
          </ac:spMkLst>
        </pc:spChg>
        <pc:spChg chg="mod">
          <ac:chgData name="Yoel Kortick" userId="167978f5-7f40-4909-85d5-d4149554ad4e" providerId="ADAL" clId="{F04D0B16-1BF6-47B3-9BB1-36CA2DAE07AC}" dt="2023-11-09T06:55:09.143" v="6986" actId="20577"/>
          <ac:spMkLst>
            <pc:docMk/>
            <pc:sldMk cId="153447353" sldId="1938"/>
            <ac:spMk id="20" creationId="{E60E9707-CE63-4096-B5E2-60EC866CAE9D}"/>
          </ac:spMkLst>
        </pc:spChg>
        <pc:picChg chg="del">
          <ac:chgData name="Yoel Kortick" userId="167978f5-7f40-4909-85d5-d4149554ad4e" providerId="ADAL" clId="{F04D0B16-1BF6-47B3-9BB1-36CA2DAE07AC}" dt="2023-11-09T06:55:11.131" v="6987" actId="478"/>
          <ac:picMkLst>
            <pc:docMk/>
            <pc:sldMk cId="153447353" sldId="1938"/>
            <ac:picMk id="5" creationId="{63CCB837-5531-D763-BC26-07BE556D445B}"/>
          </ac:picMkLst>
        </pc:picChg>
        <pc:picChg chg="add del mod ord">
          <ac:chgData name="Yoel Kortick" userId="167978f5-7f40-4909-85d5-d4149554ad4e" providerId="ADAL" clId="{F04D0B16-1BF6-47B3-9BB1-36CA2DAE07AC}" dt="2023-11-09T06:57:28.586" v="7013" actId="478"/>
          <ac:picMkLst>
            <pc:docMk/>
            <pc:sldMk cId="153447353" sldId="1938"/>
            <ac:picMk id="6" creationId="{0DF8EB70-F6D1-1C98-F90F-CE24869B1E26}"/>
          </ac:picMkLst>
        </pc:picChg>
        <pc:picChg chg="add mod">
          <ac:chgData name="Yoel Kortick" userId="167978f5-7f40-4909-85d5-d4149554ad4e" providerId="ADAL" clId="{F04D0B16-1BF6-47B3-9BB1-36CA2DAE07AC}" dt="2023-11-09T06:57:31.146" v="7015" actId="208"/>
          <ac:picMkLst>
            <pc:docMk/>
            <pc:sldMk cId="153447353" sldId="1938"/>
            <ac:picMk id="10" creationId="{65C2F76A-8281-2592-EA7D-C3CAEF97F44F}"/>
          </ac:picMkLst>
        </pc:picChg>
        <pc:cxnChg chg="del">
          <ac:chgData name="Yoel Kortick" userId="167978f5-7f40-4909-85d5-d4149554ad4e" providerId="ADAL" clId="{F04D0B16-1BF6-47B3-9BB1-36CA2DAE07AC}" dt="2023-11-09T06:55:24.455" v="6995" actId="478"/>
          <ac:cxnSpMkLst>
            <pc:docMk/>
            <pc:sldMk cId="153447353" sldId="1938"/>
            <ac:cxnSpMk id="8" creationId="{34127DA0-4849-978B-88A6-EEC1AB9E23E4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9T07:01:05.538" v="7332" actId="20577"/>
        <pc:sldMkLst>
          <pc:docMk/>
          <pc:sldMk cId="1817997242" sldId="1939"/>
        </pc:sldMkLst>
        <pc:spChg chg="mod">
          <ac:chgData name="Yoel Kortick" userId="167978f5-7f40-4909-85d5-d4149554ad4e" providerId="ADAL" clId="{F04D0B16-1BF6-47B3-9BB1-36CA2DAE07AC}" dt="2023-11-09T07:01:05.538" v="7332" actId="20577"/>
          <ac:spMkLst>
            <pc:docMk/>
            <pc:sldMk cId="1817997242" sldId="1939"/>
            <ac:spMk id="20" creationId="{E60E9707-CE63-4096-B5E2-60EC866CAE9D}"/>
          </ac:spMkLst>
        </pc:spChg>
        <pc:picChg chg="add mod">
          <ac:chgData name="Yoel Kortick" userId="167978f5-7f40-4909-85d5-d4149554ad4e" providerId="ADAL" clId="{F04D0B16-1BF6-47B3-9BB1-36CA2DAE07AC}" dt="2023-11-09T06:59:57.508" v="7216" actId="208"/>
          <ac:picMkLst>
            <pc:docMk/>
            <pc:sldMk cId="1817997242" sldId="1939"/>
            <ac:picMk id="5" creationId="{5FD56DF8-93BC-9EE8-729D-6D1A231BEFFF}"/>
          </ac:picMkLst>
        </pc:picChg>
        <pc:picChg chg="del">
          <ac:chgData name="Yoel Kortick" userId="167978f5-7f40-4909-85d5-d4149554ad4e" providerId="ADAL" clId="{F04D0B16-1BF6-47B3-9BB1-36CA2DAE07AC}" dt="2023-11-09T06:59:13.442" v="7125" actId="478"/>
          <ac:picMkLst>
            <pc:docMk/>
            <pc:sldMk cId="1817997242" sldId="1939"/>
            <ac:picMk id="10" creationId="{65C2F76A-8281-2592-EA7D-C3CAEF97F44F}"/>
          </ac:picMkLst>
        </pc:picChg>
        <pc:cxnChg chg="add">
          <ac:chgData name="Yoel Kortick" userId="167978f5-7f40-4909-85d5-d4149554ad4e" providerId="ADAL" clId="{F04D0B16-1BF6-47B3-9BB1-36CA2DAE07AC}" dt="2023-11-09T06:59:53.036" v="7215" actId="11529"/>
          <ac:cxnSpMkLst>
            <pc:docMk/>
            <pc:sldMk cId="1817997242" sldId="1939"/>
            <ac:cxnSpMk id="7" creationId="{949233FD-0E8B-CAAD-DB78-9CC50BC1E797}"/>
          </ac:cxnSpMkLst>
        </pc:cxnChg>
      </pc:sldChg>
      <pc:sldChg chg="addSp delSp modSp add mod">
        <pc:chgData name="Yoel Kortick" userId="167978f5-7f40-4909-85d5-d4149554ad4e" providerId="ADAL" clId="{F04D0B16-1BF6-47B3-9BB1-36CA2DAE07AC}" dt="2023-11-09T07:01:16.617" v="7335" actId="1076"/>
        <pc:sldMkLst>
          <pc:docMk/>
          <pc:sldMk cId="1731691052" sldId="1940"/>
        </pc:sldMkLst>
        <pc:spChg chg="mod">
          <ac:chgData name="Yoel Kortick" userId="167978f5-7f40-4909-85d5-d4149554ad4e" providerId="ADAL" clId="{F04D0B16-1BF6-47B3-9BB1-36CA2DAE07AC}" dt="2023-11-09T07:00:59.011" v="7329" actId="6549"/>
          <ac:spMkLst>
            <pc:docMk/>
            <pc:sldMk cId="1731691052" sldId="1940"/>
            <ac:spMk id="20" creationId="{E60E9707-CE63-4096-B5E2-60EC866CAE9D}"/>
          </ac:spMkLst>
        </pc:spChg>
        <pc:picChg chg="del">
          <ac:chgData name="Yoel Kortick" userId="167978f5-7f40-4909-85d5-d4149554ad4e" providerId="ADAL" clId="{F04D0B16-1BF6-47B3-9BB1-36CA2DAE07AC}" dt="2023-11-09T07:00:24.403" v="7218" actId="478"/>
          <ac:picMkLst>
            <pc:docMk/>
            <pc:sldMk cId="1731691052" sldId="1940"/>
            <ac:picMk id="5" creationId="{5FD56DF8-93BC-9EE8-729D-6D1A231BEFFF}"/>
          </ac:picMkLst>
        </pc:picChg>
        <pc:picChg chg="add mod ord">
          <ac:chgData name="Yoel Kortick" userId="167978f5-7f40-4909-85d5-d4149554ad4e" providerId="ADAL" clId="{F04D0B16-1BF6-47B3-9BB1-36CA2DAE07AC}" dt="2023-11-09T07:01:13.746" v="7334" actId="167"/>
          <ac:picMkLst>
            <pc:docMk/>
            <pc:sldMk cId="1731691052" sldId="1940"/>
            <ac:picMk id="6" creationId="{4077482C-F2C4-1D72-8572-A33EA6C73284}"/>
          </ac:picMkLst>
        </pc:picChg>
        <pc:cxnChg chg="mod">
          <ac:chgData name="Yoel Kortick" userId="167978f5-7f40-4909-85d5-d4149554ad4e" providerId="ADAL" clId="{F04D0B16-1BF6-47B3-9BB1-36CA2DAE07AC}" dt="2023-11-09T07:01:16.617" v="7335" actId="1076"/>
          <ac:cxnSpMkLst>
            <pc:docMk/>
            <pc:sldMk cId="1731691052" sldId="1940"/>
            <ac:cxnSpMk id="7" creationId="{949233FD-0E8B-CAAD-DB78-9CC50BC1E797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2025-11-06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2025-11-06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2026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50Administration/080Managing_Search_Queries_and_Sets#Filtering_Sets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050Administration/080Managing_Search_Queries_and_Sets" TargetMode="Externa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050Administration/080Managing_Search_Queries_and_Sets#Set_Content_Types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706115"/>
            <a:ext cx="6196533" cy="1305174"/>
          </a:xfrm>
        </p:spPr>
        <p:txBody>
          <a:bodyPr/>
          <a:lstStyle/>
          <a:p>
            <a:r>
              <a:rPr lang="en-US" b="1" dirty="0"/>
              <a:t>Search and Sets Functionality in Alma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3939903"/>
            <a:ext cx="6196532" cy="1008112"/>
          </a:xfrm>
        </p:spPr>
        <p:txBody>
          <a:bodyPr>
            <a:normAutofit/>
          </a:bodyPr>
          <a:lstStyle/>
          <a:p>
            <a:r>
              <a:rPr lang="en-US" sz="2800" dirty="0"/>
              <a:t>Yoel Kortick</a:t>
            </a:r>
          </a:p>
          <a:p>
            <a:r>
              <a:rPr lang="en-US" sz="2800" dirty="0"/>
              <a:t>Senior Librarian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2D677D-02FE-8E9C-E581-770D2851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770"/>
            <a:ext cx="9144000" cy="2891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13657" y="3820371"/>
            <a:ext cx="957943" cy="24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C09C3-5860-1067-7170-A66B9A593D87}"/>
              </a:ext>
            </a:extLst>
          </p:cNvPr>
          <p:cNvSpPr txBox="1"/>
          <p:nvPr/>
        </p:nvSpPr>
        <p:spPr>
          <a:xfrm>
            <a:off x="2609536" y="3341971"/>
            <a:ext cx="3258608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facet by all sets with type “Logical” with Content Type “All Titles” and Content Origin “Institution only”.  Note that this is “Multi-Select Facets”.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41B60A-D071-A9FD-CA0B-FD312AB1FA4C}"/>
              </a:ext>
            </a:extLst>
          </p:cNvPr>
          <p:cNvCxnSpPr>
            <a:cxnSpLocks/>
          </p:cNvCxnSpPr>
          <p:nvPr/>
        </p:nvCxnSpPr>
        <p:spPr>
          <a:xfrm flipH="1">
            <a:off x="985257" y="3742552"/>
            <a:ext cx="1624279" cy="197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55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107AD-846B-07AF-FC69-66BFD556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873"/>
            <a:ext cx="9144000" cy="2591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3563887" y="2843885"/>
            <a:ext cx="648073" cy="232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C09C3-5860-1067-7170-A66B9A593D87}"/>
              </a:ext>
            </a:extLst>
          </p:cNvPr>
          <p:cNvSpPr txBox="1"/>
          <p:nvPr/>
        </p:nvSpPr>
        <p:spPr>
          <a:xfrm>
            <a:off x="2609536" y="3341971"/>
            <a:ext cx="325860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All sets in list are now type “Logical” with Content Type “All Titles” and Content Origin “Institution only”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86C21-4BDB-AEAA-CD05-18A25FB5332F}"/>
              </a:ext>
            </a:extLst>
          </p:cNvPr>
          <p:cNvSpPr/>
          <p:nvPr/>
        </p:nvSpPr>
        <p:spPr>
          <a:xfrm>
            <a:off x="3563888" y="1736602"/>
            <a:ext cx="648073" cy="232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4D3CC-FE24-48B2-2068-14EA0FCD863B}"/>
              </a:ext>
            </a:extLst>
          </p:cNvPr>
          <p:cNvSpPr/>
          <p:nvPr/>
        </p:nvSpPr>
        <p:spPr>
          <a:xfrm>
            <a:off x="1196920" y="1852844"/>
            <a:ext cx="648073" cy="150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DE3AA-704E-03A5-2917-05A9DA9C8BDC}"/>
              </a:ext>
            </a:extLst>
          </p:cNvPr>
          <p:cNvSpPr/>
          <p:nvPr/>
        </p:nvSpPr>
        <p:spPr>
          <a:xfrm>
            <a:off x="1181527" y="2390035"/>
            <a:ext cx="648073" cy="150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955BB-F82D-0F78-3409-F638DBDF1225}"/>
              </a:ext>
            </a:extLst>
          </p:cNvPr>
          <p:cNvSpPr/>
          <p:nvPr/>
        </p:nvSpPr>
        <p:spPr>
          <a:xfrm>
            <a:off x="1187623" y="2954706"/>
            <a:ext cx="648073" cy="150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DA7F4F-01A7-DE69-B983-94557B656BE7}"/>
              </a:ext>
            </a:extLst>
          </p:cNvPr>
          <p:cNvSpPr/>
          <p:nvPr/>
        </p:nvSpPr>
        <p:spPr>
          <a:xfrm>
            <a:off x="1187624" y="3501742"/>
            <a:ext cx="648073" cy="150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9524E2-028E-3737-F53A-E80372233F7C}"/>
              </a:ext>
            </a:extLst>
          </p:cNvPr>
          <p:cNvSpPr/>
          <p:nvPr/>
        </p:nvSpPr>
        <p:spPr>
          <a:xfrm>
            <a:off x="3563888" y="2277775"/>
            <a:ext cx="648073" cy="232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8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810002-B743-0E40-CF59-1D4BBB379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873"/>
            <a:ext cx="9144000" cy="2591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23731" y="1923678"/>
            <a:ext cx="597903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C09C3-5860-1067-7170-A66B9A593D87}"/>
              </a:ext>
            </a:extLst>
          </p:cNvPr>
          <p:cNvSpPr txBox="1"/>
          <p:nvPr/>
        </p:nvSpPr>
        <p:spPr>
          <a:xfrm>
            <a:off x="2609536" y="3341971"/>
            <a:ext cx="3402624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list of sets has been faceted and we can either remove specific facets (by clicking the “x” next to the facet) or “Clear all” facets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58C0C2-B0BA-9D8D-15AD-7DBBD947CCAA}"/>
              </a:ext>
            </a:extLst>
          </p:cNvPr>
          <p:cNvCxnSpPr/>
          <p:nvPr/>
        </p:nvCxnSpPr>
        <p:spPr>
          <a:xfrm flipH="1">
            <a:off x="539552" y="1419622"/>
            <a:ext cx="216024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C347C-D88E-08A1-82BA-F438E46E7ABC}"/>
              </a:ext>
            </a:extLst>
          </p:cNvPr>
          <p:cNvCxnSpPr/>
          <p:nvPr/>
        </p:nvCxnSpPr>
        <p:spPr>
          <a:xfrm flipH="1">
            <a:off x="742751" y="1579279"/>
            <a:ext cx="216024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5F2F1B-59AC-1A49-8D70-26D15233637D}"/>
              </a:ext>
            </a:extLst>
          </p:cNvPr>
          <p:cNvCxnSpPr/>
          <p:nvPr/>
        </p:nvCxnSpPr>
        <p:spPr>
          <a:xfrm flipH="1">
            <a:off x="677438" y="1722168"/>
            <a:ext cx="216024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0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52EF02-3514-DB18-DFE8-37C5ACE6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494"/>
            <a:ext cx="9144000" cy="2655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96585" y="1003211"/>
            <a:ext cx="586984" cy="251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C09C3-5860-1067-7170-A66B9A593D87}"/>
              </a:ext>
            </a:extLst>
          </p:cNvPr>
          <p:cNvSpPr txBox="1"/>
          <p:nvPr/>
        </p:nvSpPr>
        <p:spPr>
          <a:xfrm>
            <a:off x="2609536" y="3341971"/>
            <a:ext cx="3402624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When searching for facet values it is possible to perform a textual search rather than scrolling through all of the values.</a:t>
            </a:r>
          </a:p>
        </p:txBody>
      </p:sp>
    </p:spTree>
    <p:extLst>
      <p:ext uri="{BB962C8B-B14F-4D97-AF65-F5344CB8AC3E}">
        <p14:creationId xmlns:p14="http://schemas.microsoft.com/office/powerpoint/2010/main" val="118680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 List Actions</a:t>
            </a:r>
          </a:p>
        </p:txBody>
      </p:sp>
    </p:spTree>
    <p:extLst>
      <p:ext uri="{BB962C8B-B14F-4D97-AF65-F5344CB8AC3E}">
        <p14:creationId xmlns:p14="http://schemas.microsoft.com/office/powerpoint/2010/main" val="1290891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9336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addition to the facets, the list of sets can be further filtered using the “Top List Actions”.  This includes: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B39E108-DE8D-0EE1-C505-A7C0D7C4A022}"/>
              </a:ext>
            </a:extLst>
          </p:cNvPr>
          <p:cNvSpPr txBox="1">
            <a:spLocks/>
          </p:cNvSpPr>
          <p:nvPr/>
        </p:nvSpPr>
        <p:spPr>
          <a:xfrm>
            <a:off x="5220072" y="1707654"/>
            <a:ext cx="3312369" cy="28803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Scope</a:t>
            </a:r>
          </a:p>
          <a:p>
            <a:pPr lvl="1"/>
            <a:r>
              <a:rPr lang="en-US" sz="1800" dirty="0"/>
              <a:t>All sets</a:t>
            </a:r>
          </a:p>
          <a:p>
            <a:pPr lvl="1"/>
            <a:r>
              <a:rPr lang="en-US" sz="1800" dirty="0"/>
              <a:t>Public sets</a:t>
            </a:r>
          </a:p>
          <a:p>
            <a:pPr lvl="1"/>
            <a:r>
              <a:rPr lang="en-US" sz="1800" dirty="0"/>
              <a:t>My sets</a:t>
            </a:r>
          </a:p>
          <a:p>
            <a:r>
              <a:rPr lang="en-US" sz="1800" dirty="0"/>
              <a:t>Status</a:t>
            </a:r>
          </a:p>
          <a:p>
            <a:pPr lvl="1"/>
            <a:r>
              <a:rPr lang="en-US" sz="1800" dirty="0"/>
              <a:t>All</a:t>
            </a:r>
          </a:p>
          <a:p>
            <a:pPr lvl="1"/>
            <a:r>
              <a:rPr lang="en-US" sz="1800" dirty="0"/>
              <a:t>Inactive</a:t>
            </a:r>
          </a:p>
          <a:p>
            <a:pPr lvl="1"/>
            <a:r>
              <a:rPr lang="en-US" sz="1800" dirty="0"/>
              <a:t>Active</a:t>
            </a:r>
          </a:p>
          <a:p>
            <a:endParaRPr lang="LID4096" sz="18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0CE4F34-79C9-17AC-2A4A-CFB57ADD4EBD}"/>
              </a:ext>
            </a:extLst>
          </p:cNvPr>
          <p:cNvSpPr txBox="1">
            <a:spLocks/>
          </p:cNvSpPr>
          <p:nvPr/>
        </p:nvSpPr>
        <p:spPr>
          <a:xfrm>
            <a:off x="395536" y="1707655"/>
            <a:ext cx="3619704" cy="28803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Search </a:t>
            </a:r>
          </a:p>
          <a:p>
            <a:pPr lvl="1"/>
            <a:r>
              <a:rPr lang="en-US" sz="1800" dirty="0"/>
              <a:t>By all or part of the name of the set</a:t>
            </a:r>
          </a:p>
          <a:p>
            <a:pPr lvl="1"/>
            <a:r>
              <a:rPr lang="en-US" sz="1800" dirty="0"/>
              <a:t>By Primary Identifier of staff user who created the set</a:t>
            </a:r>
          </a:p>
          <a:p>
            <a:r>
              <a:rPr lang="en-US" sz="1800" dirty="0"/>
              <a:t>Sort (ascending or descending)</a:t>
            </a:r>
          </a:p>
          <a:p>
            <a:pPr lvl="1"/>
            <a:r>
              <a:rPr lang="en-US" sz="1800" dirty="0"/>
              <a:t>By name of set</a:t>
            </a:r>
          </a:p>
          <a:p>
            <a:pPr lvl="1"/>
            <a:r>
              <a:rPr lang="en-US" sz="1800" dirty="0"/>
              <a:t>By creation date of set</a:t>
            </a:r>
          </a:p>
          <a:p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76164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C09D4-759C-F907-E20B-2B4AC14C8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545"/>
            <a:ext cx="9144000" cy="2888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BB24A7-EBCF-2FB1-76B5-063FCA5FB836}"/>
              </a:ext>
            </a:extLst>
          </p:cNvPr>
          <p:cNvSpPr/>
          <p:nvPr/>
        </p:nvSpPr>
        <p:spPr>
          <a:xfrm>
            <a:off x="251520" y="1419622"/>
            <a:ext cx="561662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73178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Here for example, we have all sets created by staff user Alicia Chen sorted descending by Creation Date</a:t>
            </a:r>
          </a:p>
          <a:p>
            <a:pPr algn="l"/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567C7-9629-A4E2-5321-CFB2418C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202"/>
            <a:ext cx="9144000" cy="2816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E8EDB9-ED66-0C95-612B-7D60C8E20F77}"/>
              </a:ext>
            </a:extLst>
          </p:cNvPr>
          <p:cNvSpPr/>
          <p:nvPr/>
        </p:nvSpPr>
        <p:spPr>
          <a:xfrm>
            <a:off x="755576" y="2067694"/>
            <a:ext cx="14401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08A64-2462-25DD-3DAC-F0AED74DED8F}"/>
              </a:ext>
            </a:extLst>
          </p:cNvPr>
          <p:cNvSpPr/>
          <p:nvPr/>
        </p:nvSpPr>
        <p:spPr>
          <a:xfrm>
            <a:off x="3275856" y="2067694"/>
            <a:ext cx="14401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B7BEE6-46EA-1D34-0D20-6D1625E3656E}"/>
              </a:ext>
            </a:extLst>
          </p:cNvPr>
          <p:cNvSpPr/>
          <p:nvPr/>
        </p:nvSpPr>
        <p:spPr>
          <a:xfrm>
            <a:off x="2987824" y="2715766"/>
            <a:ext cx="165618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A8712D-0A40-A64F-2434-154F74AC310D}"/>
              </a:ext>
            </a:extLst>
          </p:cNvPr>
          <p:cNvSpPr/>
          <p:nvPr/>
        </p:nvSpPr>
        <p:spPr>
          <a:xfrm>
            <a:off x="2987824" y="3472131"/>
            <a:ext cx="165618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F8ED4-0CBB-86D8-A305-8C87693E1305}"/>
              </a:ext>
            </a:extLst>
          </p:cNvPr>
          <p:cNvSpPr/>
          <p:nvPr/>
        </p:nvSpPr>
        <p:spPr>
          <a:xfrm>
            <a:off x="2987824" y="4227934"/>
            <a:ext cx="165618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89AEC-C6AE-3608-CBEB-A11EC91254FE}"/>
              </a:ext>
            </a:extLst>
          </p:cNvPr>
          <p:cNvSpPr/>
          <p:nvPr/>
        </p:nvSpPr>
        <p:spPr>
          <a:xfrm>
            <a:off x="4302216" y="2319440"/>
            <a:ext cx="566199" cy="188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7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88516C6-A567-5EDD-BC94-915D3DAEC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2952"/>
            <a:ext cx="9144000" cy="20649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73178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Here for example are all Active sets with the word “Feminist” in the name, sorted ascending by name.</a:t>
            </a:r>
          </a:p>
          <a:p>
            <a:pPr algn="l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8EDB9-ED66-0C95-612B-7D60C8E20F77}"/>
              </a:ext>
            </a:extLst>
          </p:cNvPr>
          <p:cNvSpPr/>
          <p:nvPr/>
        </p:nvSpPr>
        <p:spPr>
          <a:xfrm>
            <a:off x="755576" y="2067694"/>
            <a:ext cx="14401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08A64-2462-25DD-3DAC-F0AED74DED8F}"/>
              </a:ext>
            </a:extLst>
          </p:cNvPr>
          <p:cNvSpPr/>
          <p:nvPr/>
        </p:nvSpPr>
        <p:spPr>
          <a:xfrm>
            <a:off x="2951312" y="2067694"/>
            <a:ext cx="11166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B7BEE6-46EA-1D34-0D20-6D1625E3656E}"/>
              </a:ext>
            </a:extLst>
          </p:cNvPr>
          <p:cNvSpPr/>
          <p:nvPr/>
        </p:nvSpPr>
        <p:spPr>
          <a:xfrm>
            <a:off x="571961" y="2440448"/>
            <a:ext cx="975703" cy="188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89AEC-C6AE-3608-CBEB-A11EC91254FE}"/>
              </a:ext>
            </a:extLst>
          </p:cNvPr>
          <p:cNvSpPr/>
          <p:nvPr/>
        </p:nvSpPr>
        <p:spPr>
          <a:xfrm>
            <a:off x="3707904" y="2355726"/>
            <a:ext cx="566199" cy="188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E7E8CC-936D-7E1F-C294-F99E92D7BCDA}"/>
              </a:ext>
            </a:extLst>
          </p:cNvPr>
          <p:cNvSpPr/>
          <p:nvPr/>
        </p:nvSpPr>
        <p:spPr>
          <a:xfrm>
            <a:off x="4139952" y="2071042"/>
            <a:ext cx="900608" cy="270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AE45A8-4B17-7661-E81E-FDFA54575AF1}"/>
              </a:ext>
            </a:extLst>
          </p:cNvPr>
          <p:cNvSpPr/>
          <p:nvPr/>
        </p:nvSpPr>
        <p:spPr>
          <a:xfrm>
            <a:off x="5039544" y="2067694"/>
            <a:ext cx="900608" cy="270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E74450-AE5C-6009-51ED-E7DE277061B5}"/>
              </a:ext>
            </a:extLst>
          </p:cNvPr>
          <p:cNvSpPr/>
          <p:nvPr/>
        </p:nvSpPr>
        <p:spPr>
          <a:xfrm>
            <a:off x="539552" y="3152159"/>
            <a:ext cx="975703" cy="283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18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E7C6C-4559-FF04-9FDB-E1132323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164"/>
            <a:ext cx="9144000" cy="28268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7317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The “Delete” option is “Action Sensitive”.</a:t>
            </a:r>
          </a:p>
          <a:p>
            <a:pPr algn="l"/>
            <a:r>
              <a:rPr lang="en-US" dirty="0"/>
              <a:t>It will be non active unless sets (to delete) are chosen</a:t>
            </a:r>
          </a:p>
          <a:p>
            <a:pPr algn="l"/>
            <a:endParaRPr lang="LID4096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E74450-AE5C-6009-51ED-E7DE277061B5}"/>
              </a:ext>
            </a:extLst>
          </p:cNvPr>
          <p:cNvSpPr/>
          <p:nvPr/>
        </p:nvSpPr>
        <p:spPr>
          <a:xfrm>
            <a:off x="8028384" y="1995686"/>
            <a:ext cx="471647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4D7A8-C61E-1598-B46F-C3616450B308}"/>
              </a:ext>
            </a:extLst>
          </p:cNvPr>
          <p:cNvSpPr txBox="1"/>
          <p:nvPr/>
        </p:nvSpPr>
        <p:spPr>
          <a:xfrm>
            <a:off x="4625760" y="2859783"/>
            <a:ext cx="3402624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Now the “Delete” option is not active because no sets have been chosen to delete.</a:t>
            </a:r>
          </a:p>
        </p:txBody>
      </p:sp>
    </p:spTree>
    <p:extLst>
      <p:ext uri="{BB962C8B-B14F-4D97-AF65-F5344CB8AC3E}">
        <p14:creationId xmlns:p14="http://schemas.microsoft.com/office/powerpoint/2010/main" val="80488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229" y="436492"/>
            <a:ext cx="5611267" cy="4208505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Manage List of Sets via Facets</a:t>
            </a:r>
          </a:p>
          <a:p>
            <a:r>
              <a:rPr lang="en-US" dirty="0"/>
              <a:t>Top List Actions</a:t>
            </a:r>
          </a:p>
          <a:p>
            <a:r>
              <a:rPr lang="en-US" dirty="0"/>
              <a:t>Clear Information Hierarchy</a:t>
            </a:r>
          </a:p>
          <a:p>
            <a:r>
              <a:rPr lang="en-US" dirty="0"/>
              <a:t>Responsiveness to screen size and resolution</a:t>
            </a:r>
          </a:p>
          <a:p>
            <a:r>
              <a:rPr lang="en-US" dirty="0"/>
              <a:t>Split View (Side-By-Side View)</a:t>
            </a:r>
          </a:p>
          <a:p>
            <a:endParaRPr lang="en-US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B4DA052D-0AB7-4EC4-9A00-55784CFE4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2CEAFB-626A-AFC6-0095-34E4CE1A4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889"/>
            <a:ext cx="9144000" cy="30690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73178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Now the “Delete” option is active because sets (to delete) have been chosen</a:t>
            </a:r>
          </a:p>
          <a:p>
            <a:pPr algn="l"/>
            <a:endParaRPr lang="LID4096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E74450-AE5C-6009-51ED-E7DE277061B5}"/>
              </a:ext>
            </a:extLst>
          </p:cNvPr>
          <p:cNvSpPr/>
          <p:nvPr/>
        </p:nvSpPr>
        <p:spPr>
          <a:xfrm>
            <a:off x="8071926" y="1923678"/>
            <a:ext cx="471647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7FC9B-5341-E70E-2F5B-629AB94FDF3F}"/>
              </a:ext>
            </a:extLst>
          </p:cNvPr>
          <p:cNvSpPr/>
          <p:nvPr/>
        </p:nvSpPr>
        <p:spPr>
          <a:xfrm>
            <a:off x="323529" y="2427734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AC10A0-48E5-503F-C39C-BBD02EFBF358}"/>
              </a:ext>
            </a:extLst>
          </p:cNvPr>
          <p:cNvSpPr/>
          <p:nvPr/>
        </p:nvSpPr>
        <p:spPr>
          <a:xfrm>
            <a:off x="316271" y="3933207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2E7A5-A351-AD7A-3B32-066F1097AD66}"/>
              </a:ext>
            </a:extLst>
          </p:cNvPr>
          <p:cNvSpPr txBox="1"/>
          <p:nvPr/>
        </p:nvSpPr>
        <p:spPr>
          <a:xfrm>
            <a:off x="4625760" y="2859783"/>
            <a:ext cx="3402624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“Delete” option will delete the sets in bulk.  In this case two sets would be deleted.</a:t>
            </a:r>
          </a:p>
        </p:txBody>
      </p:sp>
    </p:spTree>
    <p:extLst>
      <p:ext uri="{BB962C8B-B14F-4D97-AF65-F5344CB8AC3E}">
        <p14:creationId xmlns:p14="http://schemas.microsoft.com/office/powerpoint/2010/main" val="58376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06080-610D-156B-E7F1-B0A7C0F0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441"/>
            <a:ext cx="9144000" cy="30185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7317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This is the confirmation message after clicking delete.</a:t>
            </a:r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71082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814C05-EE2F-4EE9-73E9-160521D0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9603"/>
            <a:ext cx="9144000" cy="20802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 List Actions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73178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After clicking “Confirm” in the confirmation message the two sets are deleted.</a:t>
            </a:r>
          </a:p>
          <a:p>
            <a:pPr algn="l"/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96B75-C7CA-F2AF-1475-D75348CACB1C}"/>
              </a:ext>
            </a:extLst>
          </p:cNvPr>
          <p:cNvSpPr/>
          <p:nvPr/>
        </p:nvSpPr>
        <p:spPr>
          <a:xfrm>
            <a:off x="7906139" y="2161473"/>
            <a:ext cx="122413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81716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list of sets in the “Manage Sets” page contains a clear and prominent information hierarchy of the sets facet and search results.</a:t>
            </a:r>
          </a:p>
          <a:p>
            <a:pPr algn="l"/>
            <a:r>
              <a:rPr lang="en-US" dirty="0"/>
              <a:t>This enables  staff users who are reviewing the sets to find what they need quickly and with minimal navigation needs. 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6958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F969CC-A663-5A6E-4BC9-AE234F983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711"/>
            <a:ext cx="9144000" cy="2853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50164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Staff user can quickly and easily identify…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11934-A579-7F20-1903-F6E4C131F832}"/>
              </a:ext>
            </a:extLst>
          </p:cNvPr>
          <p:cNvSpPr txBox="1"/>
          <p:nvPr/>
        </p:nvSpPr>
        <p:spPr>
          <a:xfrm>
            <a:off x="5068799" y="2355727"/>
            <a:ext cx="2455529" cy="30777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Who created the set and when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47E11F-CB7A-F196-E980-9C668FF47E51}"/>
              </a:ext>
            </a:extLst>
          </p:cNvPr>
          <p:cNvSpPr/>
          <p:nvPr/>
        </p:nvSpPr>
        <p:spPr>
          <a:xfrm>
            <a:off x="3052575" y="2326698"/>
            <a:ext cx="1584176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AE2F0C-C79C-4302-9096-04A0936B71CA}"/>
              </a:ext>
            </a:extLst>
          </p:cNvPr>
          <p:cNvCxnSpPr/>
          <p:nvPr/>
        </p:nvCxnSpPr>
        <p:spPr>
          <a:xfrm flipH="1">
            <a:off x="4636751" y="2492085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F05BCC3-F8DC-786F-F6AB-26E441730D51}"/>
              </a:ext>
            </a:extLst>
          </p:cNvPr>
          <p:cNvSpPr txBox="1"/>
          <p:nvPr/>
        </p:nvSpPr>
        <p:spPr>
          <a:xfrm>
            <a:off x="5076056" y="2845831"/>
            <a:ext cx="2448272" cy="30777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What the “Content origin” 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2933EA-4BCB-C02C-ABE7-920104C086C9}"/>
              </a:ext>
            </a:extLst>
          </p:cNvPr>
          <p:cNvSpPr/>
          <p:nvPr/>
        </p:nvSpPr>
        <p:spPr>
          <a:xfrm>
            <a:off x="3044540" y="2948471"/>
            <a:ext cx="1584176" cy="186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0BFB43-30C3-A09F-2155-B9D4DC8B00F7}"/>
              </a:ext>
            </a:extLst>
          </p:cNvPr>
          <p:cNvCxnSpPr/>
          <p:nvPr/>
        </p:nvCxnSpPr>
        <p:spPr>
          <a:xfrm flipH="1">
            <a:off x="4644008" y="303282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396C69-C2E8-107A-7528-48C3D44A9132}"/>
              </a:ext>
            </a:extLst>
          </p:cNvPr>
          <p:cNvSpPr txBox="1"/>
          <p:nvPr/>
        </p:nvSpPr>
        <p:spPr>
          <a:xfrm>
            <a:off x="5060764" y="3410530"/>
            <a:ext cx="2463563" cy="30777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What the “Set content type” 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E50A4-3CBE-7657-61AA-6F13A2DE184C}"/>
              </a:ext>
            </a:extLst>
          </p:cNvPr>
          <p:cNvSpPr/>
          <p:nvPr/>
        </p:nvSpPr>
        <p:spPr>
          <a:xfrm>
            <a:off x="3029248" y="3513170"/>
            <a:ext cx="1584176" cy="186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4D7D50-A1C0-8A14-A29D-646B6F44CC3C}"/>
              </a:ext>
            </a:extLst>
          </p:cNvPr>
          <p:cNvCxnSpPr/>
          <p:nvPr/>
        </p:nvCxnSpPr>
        <p:spPr>
          <a:xfrm flipH="1">
            <a:off x="4628716" y="3597525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14C178E-7CA1-B61C-494F-0A84089A9302}"/>
              </a:ext>
            </a:extLst>
          </p:cNvPr>
          <p:cNvSpPr txBox="1"/>
          <p:nvPr/>
        </p:nvSpPr>
        <p:spPr>
          <a:xfrm>
            <a:off x="1396391" y="4299916"/>
            <a:ext cx="3031594" cy="30585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If the set type is “Logical” or “Itemized”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E3AF32-8790-63D3-5366-2D98AD49F90C}"/>
              </a:ext>
            </a:extLst>
          </p:cNvPr>
          <p:cNvSpPr/>
          <p:nvPr/>
        </p:nvSpPr>
        <p:spPr>
          <a:xfrm>
            <a:off x="640026" y="3694982"/>
            <a:ext cx="619606" cy="186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EFC915-79B1-6D17-B79F-59E5AFCDC086}"/>
              </a:ext>
            </a:extLst>
          </p:cNvPr>
          <p:cNvSpPr/>
          <p:nvPr/>
        </p:nvSpPr>
        <p:spPr>
          <a:xfrm>
            <a:off x="654543" y="2931790"/>
            <a:ext cx="619606" cy="186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2EBD94-9427-EDDF-AF80-7948B554ED18}"/>
              </a:ext>
            </a:extLst>
          </p:cNvPr>
          <p:cNvCxnSpPr/>
          <p:nvPr/>
        </p:nvCxnSpPr>
        <p:spPr>
          <a:xfrm flipH="1">
            <a:off x="1331640" y="303282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CEDE33-DDD7-700C-6425-ABAD1B269A17}"/>
              </a:ext>
            </a:extLst>
          </p:cNvPr>
          <p:cNvCxnSpPr/>
          <p:nvPr/>
        </p:nvCxnSpPr>
        <p:spPr>
          <a:xfrm flipH="1">
            <a:off x="1310434" y="377194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68DF8E-BB22-626A-8830-535608565924}"/>
              </a:ext>
            </a:extLst>
          </p:cNvPr>
          <p:cNvCxnSpPr/>
          <p:nvPr/>
        </p:nvCxnSpPr>
        <p:spPr>
          <a:xfrm>
            <a:off x="1763688" y="3032826"/>
            <a:ext cx="0" cy="126709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E6F40-7F9D-8D57-A0C3-0B21A7C04A78}"/>
              </a:ext>
            </a:extLst>
          </p:cNvPr>
          <p:cNvSpPr txBox="1"/>
          <p:nvPr/>
        </p:nvSpPr>
        <p:spPr>
          <a:xfrm>
            <a:off x="5436096" y="4291700"/>
            <a:ext cx="303159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Which records are contained in the set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0E5DF5-DCBF-81A9-A505-7DE9F07F842B}"/>
              </a:ext>
            </a:extLst>
          </p:cNvPr>
          <p:cNvCxnSpPr>
            <a:cxnSpLocks/>
          </p:cNvCxnSpPr>
          <p:nvPr/>
        </p:nvCxnSpPr>
        <p:spPr>
          <a:xfrm flipV="1">
            <a:off x="7884368" y="3723545"/>
            <a:ext cx="284437" cy="504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EC7D435-69C6-A567-39B7-D8D037DC415B}"/>
              </a:ext>
            </a:extLst>
          </p:cNvPr>
          <p:cNvSpPr/>
          <p:nvPr/>
        </p:nvSpPr>
        <p:spPr>
          <a:xfrm>
            <a:off x="8168805" y="3513170"/>
            <a:ext cx="507646" cy="258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1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6ADB48-8F92-DB6A-1EC4-3CBC50701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03"/>
            <a:ext cx="9144000" cy="28486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85" y="773959"/>
            <a:ext cx="8496944" cy="1084279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If the set has an internal note, then it will prominently display in the list</a:t>
            </a:r>
            <a:endParaRPr lang="LID4096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03EBA-F58E-7F4C-35B5-75777D56998F}"/>
              </a:ext>
            </a:extLst>
          </p:cNvPr>
          <p:cNvSpPr/>
          <p:nvPr/>
        </p:nvSpPr>
        <p:spPr>
          <a:xfrm>
            <a:off x="5364088" y="2859782"/>
            <a:ext cx="2520280" cy="425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16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AE8AF8-9919-85D7-C55E-DB8E711F2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806" y="1345536"/>
            <a:ext cx="3248387" cy="3446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1084279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Here is the internal note in the set</a:t>
            </a:r>
            <a:endParaRPr lang="LID4096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03EBA-F58E-7F4C-35B5-75777D56998F}"/>
              </a:ext>
            </a:extLst>
          </p:cNvPr>
          <p:cNvSpPr/>
          <p:nvPr/>
        </p:nvSpPr>
        <p:spPr>
          <a:xfrm>
            <a:off x="3779911" y="3817657"/>
            <a:ext cx="1656185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35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44B939-BD55-CE41-566C-7931AE3E0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58238"/>
            <a:ext cx="5233962" cy="2852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108427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If the entire text of a note does not appear in the list view, then hovering over the note will show the entire text.</a:t>
            </a:r>
            <a:endParaRPr lang="LID4096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CF3968-0D36-41DB-A1E7-C703B3B75AD7}"/>
              </a:ext>
            </a:extLst>
          </p:cNvPr>
          <p:cNvCxnSpPr>
            <a:cxnSpLocks/>
          </p:cNvCxnSpPr>
          <p:nvPr/>
        </p:nvCxnSpPr>
        <p:spPr>
          <a:xfrm flipH="1">
            <a:off x="5580112" y="2043254"/>
            <a:ext cx="576064" cy="5345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92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CE373D-6D84-EC2B-BFEB-BA3B596B7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423"/>
            <a:ext cx="9144000" cy="1736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85" y="773959"/>
            <a:ext cx="8496944" cy="1365743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If the set is a “Filtered set” or “Contains filtered sets” , then it will prominently display in the list with a “badge”.</a:t>
            </a:r>
          </a:p>
          <a:p>
            <a:pPr algn="l"/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For more information about filtering sets with an indication rule see </a:t>
            </a:r>
            <a:r>
              <a:rPr lang="en-US" sz="20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Filtering Sets</a:t>
            </a:r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8FA83-A822-DE4B-CE1F-389114760089}"/>
              </a:ext>
            </a:extLst>
          </p:cNvPr>
          <p:cNvSpPr/>
          <p:nvPr/>
        </p:nvSpPr>
        <p:spPr>
          <a:xfrm>
            <a:off x="5436658" y="2819908"/>
            <a:ext cx="1007550" cy="251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2B5850-7B43-3837-629E-4AE7ACD41AA2}"/>
              </a:ext>
            </a:extLst>
          </p:cNvPr>
          <p:cNvSpPr/>
          <p:nvPr/>
        </p:nvSpPr>
        <p:spPr>
          <a:xfrm>
            <a:off x="5436096" y="3432257"/>
            <a:ext cx="1007550" cy="251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4441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BB515-51BC-2997-EEDE-DEC15B6DC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018" y="1296411"/>
            <a:ext cx="3798927" cy="34873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85" y="773959"/>
            <a:ext cx="8496944" cy="1084279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This is the “Filtered set”</a:t>
            </a:r>
            <a:endParaRPr lang="LID4096" sz="2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FD675E-9DCA-4EB1-3F93-C40B81F79756}"/>
              </a:ext>
            </a:extLst>
          </p:cNvPr>
          <p:cNvCxnSpPr/>
          <p:nvPr/>
        </p:nvCxnSpPr>
        <p:spPr>
          <a:xfrm>
            <a:off x="3347864" y="4369541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567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85" y="773959"/>
            <a:ext cx="8496944" cy="1084279"/>
          </a:xfrm>
        </p:spPr>
        <p:txBody>
          <a:bodyPr>
            <a:normAutofit fontScale="92500"/>
          </a:bodyPr>
          <a:lstStyle/>
          <a:p>
            <a:pPr algn="l"/>
            <a:r>
              <a:rPr lang="en-US" sz="2200" dirty="0"/>
              <a:t>In the previous example of “Filtered set” and “Contains filtered sets”, the sets were created as follows: We opened set “French cuisine in subjects (LC)” and did “Filter set” and chose an indication rule to filter the set.</a:t>
            </a:r>
            <a:endParaRPr lang="LID4096" sz="2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FD675E-9DCA-4EB1-3F93-C40B81F79756}"/>
              </a:ext>
            </a:extLst>
          </p:cNvPr>
          <p:cNvCxnSpPr/>
          <p:nvPr/>
        </p:nvCxnSpPr>
        <p:spPr>
          <a:xfrm>
            <a:off x="3347864" y="4369541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DB3196D-5A69-7710-1CF3-52DB8EE9F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985718"/>
            <a:ext cx="3797225" cy="26899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6F8DEA-FC48-D1B9-40EC-A92B97BF71C9}"/>
              </a:ext>
            </a:extLst>
          </p:cNvPr>
          <p:cNvSpPr/>
          <p:nvPr/>
        </p:nvSpPr>
        <p:spPr>
          <a:xfrm>
            <a:off x="5112341" y="2254690"/>
            <a:ext cx="57606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F1940-C308-6690-0D58-A0473487DEFF}"/>
              </a:ext>
            </a:extLst>
          </p:cNvPr>
          <p:cNvSpPr/>
          <p:nvPr/>
        </p:nvSpPr>
        <p:spPr>
          <a:xfrm>
            <a:off x="5580112" y="1985718"/>
            <a:ext cx="216024" cy="141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25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C4A7AA-EE02-1DFB-62ED-BAC2D730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22" y="1215138"/>
            <a:ext cx="3602578" cy="3591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Clear Information Hierarchy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85" y="773959"/>
            <a:ext cx="8496944" cy="1084279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This is how we filtered the set.</a:t>
            </a:r>
            <a:endParaRPr lang="LID4096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6F8DEA-FC48-D1B9-40EC-A92B97BF71C9}"/>
              </a:ext>
            </a:extLst>
          </p:cNvPr>
          <p:cNvSpPr/>
          <p:nvPr/>
        </p:nvSpPr>
        <p:spPr>
          <a:xfrm>
            <a:off x="2805276" y="1614437"/>
            <a:ext cx="2270779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F1940-C308-6690-0D58-A0473487DEFF}"/>
              </a:ext>
            </a:extLst>
          </p:cNvPr>
          <p:cNvSpPr/>
          <p:nvPr/>
        </p:nvSpPr>
        <p:spPr>
          <a:xfrm>
            <a:off x="5969180" y="4515966"/>
            <a:ext cx="2880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65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501911" cy="1240583"/>
          </a:xfrm>
        </p:spPr>
        <p:txBody>
          <a:bodyPr/>
          <a:lstStyle/>
          <a:p>
            <a:r>
              <a:rPr lang="en-US" dirty="0"/>
              <a:t>Responsiveness to screen size and resolution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57402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Responsiveness to screen size and resolution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responsiveness to screen size and resolution causes Alma to display data differently (more appropriately) depending on the size and resolution of the screen.</a:t>
            </a:r>
          </a:p>
          <a:p>
            <a:pPr algn="l"/>
            <a:r>
              <a:rPr lang="en-US" dirty="0"/>
              <a:t>While this has been added to much of the new Alma UI, we will look at some examples here for the “Manage Sets” screen accessed at “Admin &gt; Manage Jobs and Sets &gt; Manage Sets”</a:t>
            </a:r>
          </a:p>
          <a:p>
            <a:r>
              <a:rPr lang="en-US" dirty="0"/>
              <a:t>We will see more example of “responsiveness to screen size and resolution “ when we look at “Split View (Side-By-Side View)”</a:t>
            </a:r>
          </a:p>
        </p:txBody>
      </p:sp>
    </p:spTree>
    <p:extLst>
      <p:ext uri="{BB962C8B-B14F-4D97-AF65-F5344CB8AC3E}">
        <p14:creationId xmlns:p14="http://schemas.microsoft.com/office/powerpoint/2010/main" val="417420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Responsiveness to screen size and resolution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AB0AA-470F-F154-87EF-EB63E6119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348"/>
            <a:ext cx="9144000" cy="21426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2CBD93-2857-AFFB-D703-FF0F9C5D0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9336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the low-resolution example below, we see that we have on the top list of actions: Sort by, Scope, Status, Delete, and Export. </a:t>
            </a:r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64B69-4F84-4B48-B23B-095A7B238F50}"/>
              </a:ext>
            </a:extLst>
          </p:cNvPr>
          <p:cNvSpPr/>
          <p:nvPr/>
        </p:nvSpPr>
        <p:spPr>
          <a:xfrm>
            <a:off x="3059832" y="2283718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8F65E8-BDB0-4035-2A8F-F86CC929F42E}"/>
              </a:ext>
            </a:extLst>
          </p:cNvPr>
          <p:cNvSpPr/>
          <p:nvPr/>
        </p:nvSpPr>
        <p:spPr>
          <a:xfrm>
            <a:off x="4744482" y="2283718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83E82C-F683-7257-A262-D8A84D5D9683}"/>
              </a:ext>
            </a:extLst>
          </p:cNvPr>
          <p:cNvSpPr/>
          <p:nvPr/>
        </p:nvSpPr>
        <p:spPr>
          <a:xfrm>
            <a:off x="5716871" y="2283718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87421-1009-DB39-A74C-6AA6C57C7B0C}"/>
              </a:ext>
            </a:extLst>
          </p:cNvPr>
          <p:cNvSpPr/>
          <p:nvPr/>
        </p:nvSpPr>
        <p:spPr>
          <a:xfrm>
            <a:off x="8100392" y="2283718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1014D0-1063-835D-A693-F8D5194E957E}"/>
              </a:ext>
            </a:extLst>
          </p:cNvPr>
          <p:cNvSpPr/>
          <p:nvPr/>
        </p:nvSpPr>
        <p:spPr>
          <a:xfrm>
            <a:off x="8460432" y="2283718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75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66249-B8E9-CB98-360E-AD28BB6B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529"/>
            <a:ext cx="9144000" cy="24314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Responsiveness to screen size and resolution</a:t>
            </a:r>
            <a:endParaRPr lang="LID4096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2CBD93-2857-AFFB-D703-FF0F9C5D0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9336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As the resolution increases some of the actions move into the actions menu and can be accessed through the actions.</a:t>
            </a:r>
            <a:endParaRPr lang="LID4096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1014D0-1063-835D-A693-F8D5194E957E}"/>
              </a:ext>
            </a:extLst>
          </p:cNvPr>
          <p:cNvSpPr/>
          <p:nvPr/>
        </p:nvSpPr>
        <p:spPr>
          <a:xfrm>
            <a:off x="8244408" y="2211710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39D9D-5941-CD75-926D-D7C655A613B0}"/>
              </a:ext>
            </a:extLst>
          </p:cNvPr>
          <p:cNvSpPr txBox="1"/>
          <p:nvPr/>
        </p:nvSpPr>
        <p:spPr>
          <a:xfrm>
            <a:off x="5940152" y="3689119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“Delete” and “Export” got combined in a separate “Actions” link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AD6BFF-6807-6C81-BB0C-1C3FD6EAA9F0}"/>
              </a:ext>
            </a:extLst>
          </p:cNvPr>
          <p:cNvCxnSpPr>
            <a:cxnSpLocks/>
          </p:cNvCxnSpPr>
          <p:nvPr/>
        </p:nvCxnSpPr>
        <p:spPr>
          <a:xfrm flipV="1">
            <a:off x="7063839" y="2929704"/>
            <a:ext cx="604505" cy="7594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701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BE61E-B560-B7A7-4116-6FC0F4B8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108"/>
            <a:ext cx="9144000" cy="2854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Responsiveness to screen size and resolution</a:t>
            </a:r>
            <a:endParaRPr lang="LID4096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D2CBD93-2857-AFFB-D703-FF0F9C5D0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9336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As the resolution increases some of the actions can be accessed through the three dots menu.</a:t>
            </a:r>
            <a:endParaRPr lang="LID4096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1014D0-1063-835D-A693-F8D5194E957E}"/>
              </a:ext>
            </a:extLst>
          </p:cNvPr>
          <p:cNvSpPr/>
          <p:nvPr/>
        </p:nvSpPr>
        <p:spPr>
          <a:xfrm>
            <a:off x="5954115" y="2463769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39D9D-5941-CD75-926D-D7C655A613B0}"/>
              </a:ext>
            </a:extLst>
          </p:cNvPr>
          <p:cNvSpPr txBox="1"/>
          <p:nvPr/>
        </p:nvSpPr>
        <p:spPr>
          <a:xfrm>
            <a:off x="5004048" y="3450360"/>
            <a:ext cx="21602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“Sort by” is accessed from the three dots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AD6BFF-6807-6C81-BB0C-1C3FD6EAA9F0}"/>
              </a:ext>
            </a:extLst>
          </p:cNvPr>
          <p:cNvCxnSpPr>
            <a:cxnSpLocks/>
          </p:cNvCxnSpPr>
          <p:nvPr/>
        </p:nvCxnSpPr>
        <p:spPr>
          <a:xfrm flipV="1">
            <a:off x="5508104" y="2730280"/>
            <a:ext cx="43204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633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69815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To improve the usability of Manage Sets list of sets, a “Split View” (also called "Side-By-Side View“) presentation enables users to view a list of sets on one side and detailed information regarding the selected set on the other side. </a:t>
            </a:r>
          </a:p>
          <a:p>
            <a:pPr algn="l"/>
            <a:r>
              <a:rPr lang="en-US" dirty="0"/>
              <a:t>The right panel holds detailed information regarding the set</a:t>
            </a:r>
          </a:p>
          <a:p>
            <a:pPr algn="l"/>
            <a:r>
              <a:rPr lang="en-US" dirty="0"/>
              <a:t>This information is editable from the panel itself, preventing users from the need to navigate to a specific editing screen for the set.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82028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addition to this presentation see also </a:t>
            </a:r>
            <a:r>
              <a:rPr lang="en-US" dirty="0">
                <a:hlinkClick r:id="rId2"/>
              </a:rPr>
              <a:t>Managing Search Queries and Sets</a:t>
            </a:r>
            <a:r>
              <a:rPr lang="en-US" dirty="0"/>
              <a:t>.</a:t>
            </a:r>
          </a:p>
          <a:p>
            <a:pPr algn="l"/>
            <a:endParaRPr lang="en-US" dirty="0"/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0699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2928E-108E-F983-4778-00B7D4B6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662"/>
            <a:ext cx="9144000" cy="2613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0042F1A-D84B-F873-4ABA-9CE53826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9336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This is the list view.  We will double-click a set to get to the Side-By-Side view.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F0B10-43A6-6DC9-A918-671C09757CA8}"/>
              </a:ext>
            </a:extLst>
          </p:cNvPr>
          <p:cNvSpPr txBox="1"/>
          <p:nvPr/>
        </p:nvSpPr>
        <p:spPr>
          <a:xfrm>
            <a:off x="2843808" y="3147814"/>
            <a:ext cx="2088232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We will double click “French cuisine in subjects (LC) - filtered by no 856 u”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EFAFD-9D16-C1AF-041D-F346F8E33006}"/>
              </a:ext>
            </a:extLst>
          </p:cNvPr>
          <p:cNvSpPr/>
          <p:nvPr/>
        </p:nvSpPr>
        <p:spPr>
          <a:xfrm>
            <a:off x="179512" y="2139702"/>
            <a:ext cx="8784976" cy="589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86E03F-DFC0-58D8-6A9F-DF12DE2C25CE}"/>
              </a:ext>
            </a:extLst>
          </p:cNvPr>
          <p:cNvCxnSpPr/>
          <p:nvPr/>
        </p:nvCxnSpPr>
        <p:spPr>
          <a:xfrm flipV="1">
            <a:off x="3995936" y="2728739"/>
            <a:ext cx="216024" cy="4190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194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663198-2650-0D9B-BA51-06306A292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544"/>
            <a:ext cx="9144000" cy="3820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8BE2F-95CE-456D-835E-F9E474F53EFA}"/>
              </a:ext>
            </a:extLst>
          </p:cNvPr>
          <p:cNvSpPr txBox="1"/>
          <p:nvPr/>
        </p:nvSpPr>
        <p:spPr>
          <a:xfrm>
            <a:off x="6948264" y="3269836"/>
            <a:ext cx="2160240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Editable set details will open in the </a:t>
            </a:r>
            <a:r>
              <a:rPr lang="en-US" sz="1400" b="1" dirty="0"/>
              <a:t>Right side panel.  </a:t>
            </a:r>
            <a:r>
              <a:rPr lang="en-US" sz="1400" dirty="0"/>
              <a:t>For example, we can add a note and change the set to “Private”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A2C9-928A-4EC3-B3F6-0752E48A6765}"/>
              </a:ext>
            </a:extLst>
          </p:cNvPr>
          <p:cNvCxnSpPr>
            <a:cxnSpLocks/>
          </p:cNvCxnSpPr>
          <p:nvPr/>
        </p:nvCxnSpPr>
        <p:spPr>
          <a:xfrm flipH="1" flipV="1">
            <a:off x="2699792" y="1635646"/>
            <a:ext cx="720334" cy="2665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E582D1-E10D-44AF-AC8E-A26DB32C299F}"/>
              </a:ext>
            </a:extLst>
          </p:cNvPr>
          <p:cNvCxnSpPr>
            <a:cxnSpLocks/>
          </p:cNvCxnSpPr>
          <p:nvPr/>
        </p:nvCxnSpPr>
        <p:spPr>
          <a:xfrm flipH="1" flipV="1">
            <a:off x="3420126" y="1902163"/>
            <a:ext cx="216024" cy="71734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0AA93DE-CDD0-4E97-8A9A-AD194CE31D1F}"/>
              </a:ext>
            </a:extLst>
          </p:cNvPr>
          <p:cNvSpPr txBox="1"/>
          <p:nvPr/>
        </p:nvSpPr>
        <p:spPr>
          <a:xfrm>
            <a:off x="2987824" y="2619509"/>
            <a:ext cx="1656184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Select a set from the </a:t>
            </a:r>
            <a:r>
              <a:rPr lang="en-US" sz="1600" b="1" dirty="0"/>
              <a:t>Compact left side record view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DA7673-1614-E600-0FE3-AF8390245921}"/>
              </a:ext>
            </a:extLst>
          </p:cNvPr>
          <p:cNvSpPr/>
          <p:nvPr/>
        </p:nvSpPr>
        <p:spPr>
          <a:xfrm>
            <a:off x="6228184" y="3306344"/>
            <a:ext cx="432048" cy="1586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00640F-EB51-6C2A-1E2C-4F0A1ADD3F26}"/>
              </a:ext>
            </a:extLst>
          </p:cNvPr>
          <p:cNvSpPr/>
          <p:nvPr/>
        </p:nvSpPr>
        <p:spPr>
          <a:xfrm>
            <a:off x="6761268" y="2319295"/>
            <a:ext cx="432048" cy="1586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1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B23158-32F9-D509-A5C7-8B31E60D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472"/>
            <a:ext cx="9144000" cy="2673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3372532-CC25-F81F-9005-81F74F5E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5933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As the screen resolution changes, here too the display will change accordingly.  Now in the low resolution we have four columns on the left.</a:t>
            </a:r>
            <a:endParaRPr lang="LID4096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5F1351-16C2-2753-7BC2-FB98F333DB8D}"/>
              </a:ext>
            </a:extLst>
          </p:cNvPr>
          <p:cNvSpPr/>
          <p:nvPr/>
        </p:nvSpPr>
        <p:spPr>
          <a:xfrm>
            <a:off x="2987824" y="2331849"/>
            <a:ext cx="1512168" cy="225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0C3F31-57F2-A5DF-2787-EFE5647B906B}"/>
              </a:ext>
            </a:extLst>
          </p:cNvPr>
          <p:cNvSpPr/>
          <p:nvPr/>
        </p:nvSpPr>
        <p:spPr>
          <a:xfrm>
            <a:off x="1547664" y="2331849"/>
            <a:ext cx="1368152" cy="225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9E1E0C-556D-BFD9-3F71-3E6A73C753DB}"/>
              </a:ext>
            </a:extLst>
          </p:cNvPr>
          <p:cNvSpPr/>
          <p:nvPr/>
        </p:nvSpPr>
        <p:spPr>
          <a:xfrm>
            <a:off x="0" y="2328801"/>
            <a:ext cx="1584176" cy="225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700522-DFF4-7FD6-99D5-5AE14694E357}"/>
              </a:ext>
            </a:extLst>
          </p:cNvPr>
          <p:cNvSpPr/>
          <p:nvPr/>
        </p:nvSpPr>
        <p:spPr>
          <a:xfrm>
            <a:off x="4572000" y="2328801"/>
            <a:ext cx="692950" cy="225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7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A9C0D1-B9B4-401D-5482-11B1DB8DB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883"/>
            <a:ext cx="9144000" cy="31880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3372532-CC25-F81F-9005-81F74F5E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5933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Here we have dragged the separation line between panes to the left, and not have less data on the left (three columns instead of four)</a:t>
            </a:r>
            <a:endParaRPr lang="LID4096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5F1351-16C2-2753-7BC2-FB98F333DB8D}"/>
              </a:ext>
            </a:extLst>
          </p:cNvPr>
          <p:cNvSpPr/>
          <p:nvPr/>
        </p:nvSpPr>
        <p:spPr>
          <a:xfrm>
            <a:off x="2566830" y="1937867"/>
            <a:ext cx="709026" cy="225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0C3F31-57F2-A5DF-2787-EFE5647B906B}"/>
              </a:ext>
            </a:extLst>
          </p:cNvPr>
          <p:cNvSpPr/>
          <p:nvPr/>
        </p:nvSpPr>
        <p:spPr>
          <a:xfrm>
            <a:off x="1403648" y="1937868"/>
            <a:ext cx="1152128" cy="225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9E1E0C-556D-BFD9-3F71-3E6A73C753DB}"/>
              </a:ext>
            </a:extLst>
          </p:cNvPr>
          <p:cNvSpPr/>
          <p:nvPr/>
        </p:nvSpPr>
        <p:spPr>
          <a:xfrm>
            <a:off x="251520" y="1937869"/>
            <a:ext cx="1152128" cy="225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D6501F-5812-0BC6-E61F-6631D9FC7B11}"/>
              </a:ext>
            </a:extLst>
          </p:cNvPr>
          <p:cNvCxnSpPr>
            <a:cxnSpLocks/>
          </p:cNvCxnSpPr>
          <p:nvPr/>
        </p:nvCxnSpPr>
        <p:spPr>
          <a:xfrm flipH="1" flipV="1">
            <a:off x="3430926" y="3328640"/>
            <a:ext cx="720334" cy="2665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183112-5F89-6BAE-AD1B-CCFE5F3FFABA}"/>
              </a:ext>
            </a:extLst>
          </p:cNvPr>
          <p:cNvCxnSpPr>
            <a:cxnSpLocks/>
          </p:cNvCxnSpPr>
          <p:nvPr/>
        </p:nvCxnSpPr>
        <p:spPr>
          <a:xfrm flipH="1" flipV="1">
            <a:off x="4151260" y="3595157"/>
            <a:ext cx="78448" cy="17373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762AB7B-FFDD-6F01-2D1A-C94FFE5D8AEE}"/>
              </a:ext>
            </a:extLst>
          </p:cNvPr>
          <p:cNvSpPr txBox="1"/>
          <p:nvPr/>
        </p:nvSpPr>
        <p:spPr>
          <a:xfrm>
            <a:off x="3700097" y="3763303"/>
            <a:ext cx="1656184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We dragged this to the left</a:t>
            </a:r>
          </a:p>
        </p:txBody>
      </p:sp>
    </p:spTree>
    <p:extLst>
      <p:ext uri="{BB962C8B-B14F-4D97-AF65-F5344CB8AC3E}">
        <p14:creationId xmlns:p14="http://schemas.microsoft.com/office/powerpoint/2010/main" val="2329535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F2CB8-4190-418A-358C-BCA782EC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133"/>
            <a:ext cx="9144000" cy="3175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3372532-CC25-F81F-9005-81F74F5E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456625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In a higher resolution we no longer have the columns in the left pane</a:t>
            </a:r>
            <a:endParaRPr lang="LID4096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62FEC-5C7E-E95E-AD16-B3079A53FFD4}"/>
              </a:ext>
            </a:extLst>
          </p:cNvPr>
          <p:cNvSpPr txBox="1"/>
          <p:nvPr/>
        </p:nvSpPr>
        <p:spPr>
          <a:xfrm>
            <a:off x="5076056" y="3075806"/>
            <a:ext cx="29523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a higher resolution the set appears in full view instead of side-by-side view</a:t>
            </a:r>
          </a:p>
        </p:txBody>
      </p:sp>
    </p:spTree>
    <p:extLst>
      <p:ext uri="{BB962C8B-B14F-4D97-AF65-F5344CB8AC3E}">
        <p14:creationId xmlns:p14="http://schemas.microsoft.com/office/powerpoint/2010/main" val="2348927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04ADCD-2BE1-9CDD-A2E2-2A611C95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869"/>
            <a:ext cx="9144000" cy="3175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F2CB8-4190-418A-358C-BCA782EC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133"/>
            <a:ext cx="9144000" cy="3175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3372532-CC25-F81F-9005-81F74F5E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456625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In list view, full view and split view we can quickly take action on the set.</a:t>
            </a:r>
            <a:endParaRPr lang="LID4096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62FEC-5C7E-E95E-AD16-B3079A53FFD4}"/>
              </a:ext>
            </a:extLst>
          </p:cNvPr>
          <p:cNvSpPr txBox="1"/>
          <p:nvPr/>
        </p:nvSpPr>
        <p:spPr>
          <a:xfrm>
            <a:off x="899592" y="3003798"/>
            <a:ext cx="1800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Navigate to different sections of the 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4ACB4D-4990-D48F-AF7A-ED5A849CF972}"/>
              </a:ext>
            </a:extLst>
          </p:cNvPr>
          <p:cNvCxnSpPr/>
          <p:nvPr/>
        </p:nvCxnSpPr>
        <p:spPr>
          <a:xfrm flipH="1" flipV="1">
            <a:off x="1043608" y="2283718"/>
            <a:ext cx="28803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A5BCAC-13C7-CB91-067D-22998E0AADB6}"/>
              </a:ext>
            </a:extLst>
          </p:cNvPr>
          <p:cNvSpPr txBox="1"/>
          <p:nvPr/>
        </p:nvSpPr>
        <p:spPr>
          <a:xfrm>
            <a:off x="2043448" y="1336759"/>
            <a:ext cx="1312688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View content of the of the set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2830A5-E9BE-E9D6-9E52-3DED3CFC5F89}"/>
              </a:ext>
            </a:extLst>
          </p:cNvPr>
          <p:cNvCxnSpPr>
            <a:cxnSpLocks/>
          </p:cNvCxnSpPr>
          <p:nvPr/>
        </p:nvCxnSpPr>
        <p:spPr>
          <a:xfrm>
            <a:off x="3375088" y="1491630"/>
            <a:ext cx="764864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34ED67-1895-8368-431A-D22CFD20DC69}"/>
              </a:ext>
            </a:extLst>
          </p:cNvPr>
          <p:cNvSpPr txBox="1"/>
          <p:nvPr/>
        </p:nvSpPr>
        <p:spPr>
          <a:xfrm>
            <a:off x="3132734" y="2436715"/>
            <a:ext cx="1312688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Add members to the set (for itemized sets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FA88E4-05F8-AC0E-22D5-542809C54D27}"/>
              </a:ext>
            </a:extLst>
          </p:cNvPr>
          <p:cNvCxnSpPr>
            <a:cxnSpLocks/>
          </p:cNvCxnSpPr>
          <p:nvPr/>
        </p:nvCxnSpPr>
        <p:spPr>
          <a:xfrm flipV="1">
            <a:off x="4006421" y="1711390"/>
            <a:ext cx="986436" cy="7253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A22A42-4614-88F4-3B7F-08065EA36EEB}"/>
              </a:ext>
            </a:extLst>
          </p:cNvPr>
          <p:cNvSpPr txBox="1"/>
          <p:nvPr/>
        </p:nvSpPr>
        <p:spPr>
          <a:xfrm>
            <a:off x="4499639" y="2776019"/>
            <a:ext cx="1312688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Push the set members to the metadata editor for editing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A305CB-9794-3006-9E71-429C38A59B6F}"/>
              </a:ext>
            </a:extLst>
          </p:cNvPr>
          <p:cNvCxnSpPr>
            <a:cxnSpLocks/>
          </p:cNvCxnSpPr>
          <p:nvPr/>
        </p:nvCxnSpPr>
        <p:spPr>
          <a:xfrm flipV="1">
            <a:off x="5399584" y="1675080"/>
            <a:ext cx="493073" cy="10972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57413C1-572F-3EB5-647F-27634BD00BB7}"/>
              </a:ext>
            </a:extLst>
          </p:cNvPr>
          <p:cNvSpPr txBox="1"/>
          <p:nvPr/>
        </p:nvSpPr>
        <p:spPr>
          <a:xfrm>
            <a:off x="5892657" y="3322960"/>
            <a:ext cx="91159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Duplicate the set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291FD4-C877-1BB1-3D9E-DDCBEE621E90}"/>
              </a:ext>
            </a:extLst>
          </p:cNvPr>
          <p:cNvCxnSpPr>
            <a:cxnSpLocks/>
          </p:cNvCxnSpPr>
          <p:nvPr/>
        </p:nvCxnSpPr>
        <p:spPr>
          <a:xfrm flipV="1">
            <a:off x="6322783" y="1706091"/>
            <a:ext cx="123922" cy="16441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58F890C-80C3-71FF-94B8-C6453E76173C}"/>
              </a:ext>
            </a:extLst>
          </p:cNvPr>
          <p:cNvSpPr txBox="1"/>
          <p:nvPr/>
        </p:nvSpPr>
        <p:spPr>
          <a:xfrm>
            <a:off x="6876256" y="3660996"/>
            <a:ext cx="911591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Combine the set with another set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2AC9A9-66B6-DCE8-F44C-6DD8509470B0}"/>
              </a:ext>
            </a:extLst>
          </p:cNvPr>
          <p:cNvCxnSpPr>
            <a:cxnSpLocks/>
          </p:cNvCxnSpPr>
          <p:nvPr/>
        </p:nvCxnSpPr>
        <p:spPr>
          <a:xfrm flipV="1">
            <a:off x="7199431" y="1659722"/>
            <a:ext cx="23504" cy="19248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2BC0A23-E588-4A64-E6C9-B4C686560959}"/>
              </a:ext>
            </a:extLst>
          </p:cNvPr>
          <p:cNvSpPr txBox="1"/>
          <p:nvPr/>
        </p:nvSpPr>
        <p:spPr>
          <a:xfrm>
            <a:off x="7523014" y="2668676"/>
            <a:ext cx="1069435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Filter the set with an indication rule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6F56A5-0339-1B05-6761-261395725EEB}"/>
              </a:ext>
            </a:extLst>
          </p:cNvPr>
          <p:cNvCxnSpPr>
            <a:cxnSpLocks/>
          </p:cNvCxnSpPr>
          <p:nvPr/>
        </p:nvCxnSpPr>
        <p:spPr>
          <a:xfrm flipH="1" flipV="1">
            <a:off x="7811944" y="1689157"/>
            <a:ext cx="124161" cy="9712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BF93FAD-5C91-C065-3484-E81C9529B601}"/>
              </a:ext>
            </a:extLst>
          </p:cNvPr>
          <p:cNvSpPr txBox="1"/>
          <p:nvPr/>
        </p:nvSpPr>
        <p:spPr>
          <a:xfrm>
            <a:off x="8084041" y="1818176"/>
            <a:ext cx="106943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Delete the set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B7EFDE-9884-BB2C-5014-64D7A7DDC380}"/>
              </a:ext>
            </a:extLst>
          </p:cNvPr>
          <p:cNvCxnSpPr>
            <a:cxnSpLocks/>
          </p:cNvCxnSpPr>
          <p:nvPr/>
        </p:nvCxnSpPr>
        <p:spPr>
          <a:xfrm flipH="1" flipV="1">
            <a:off x="8303255" y="1650944"/>
            <a:ext cx="62080" cy="1672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38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605B1E-9EA1-3685-0B25-6F84DE009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1971"/>
            <a:ext cx="9144000" cy="2561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3372532-CC25-F81F-9005-81F74F5E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50405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Here are the same actions as seen from the List View</a:t>
            </a:r>
            <a:endParaRPr lang="LID4096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36777-2C38-CDC0-8495-1EFA0325A973}"/>
              </a:ext>
            </a:extLst>
          </p:cNvPr>
          <p:cNvSpPr/>
          <p:nvPr/>
        </p:nvSpPr>
        <p:spPr>
          <a:xfrm>
            <a:off x="7956376" y="2226881"/>
            <a:ext cx="936104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95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19348D-F6D5-020D-D016-35D7BABE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065"/>
            <a:ext cx="9144000" cy="3028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3372532-CC25-F81F-9005-81F74F5E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50405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We can also switch between split view and full view via the link between the panes.</a:t>
            </a:r>
            <a:endParaRPr lang="LID4096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36777-2C38-CDC0-8495-1EFA0325A973}"/>
              </a:ext>
            </a:extLst>
          </p:cNvPr>
          <p:cNvSpPr/>
          <p:nvPr/>
        </p:nvSpPr>
        <p:spPr>
          <a:xfrm>
            <a:off x="3870169" y="3435846"/>
            <a:ext cx="86409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22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3A9EB7-853D-73D0-92BE-291C921A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703"/>
            <a:ext cx="9144000" cy="29493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B79AF9-7BCF-4F0C-8482-2C0076FF7309}"/>
              </a:ext>
            </a:extLst>
          </p:cNvPr>
          <p:cNvSpPr/>
          <p:nvPr/>
        </p:nvSpPr>
        <p:spPr>
          <a:xfrm>
            <a:off x="8820471" y="2355726"/>
            <a:ext cx="26255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E60E9707-CE63-4096-B5E2-60EC866C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86168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From the split view we can return to list view by closing the right panel.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8C508A-8AD2-3920-4817-DCC546FF24EC}"/>
              </a:ext>
            </a:extLst>
          </p:cNvPr>
          <p:cNvSpPr txBox="1"/>
          <p:nvPr/>
        </p:nvSpPr>
        <p:spPr>
          <a:xfrm>
            <a:off x="4841785" y="3181615"/>
            <a:ext cx="235764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Closing the right panel will return us to list view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127DA0-4849-978B-88A6-EEC1AB9E23E4}"/>
              </a:ext>
            </a:extLst>
          </p:cNvPr>
          <p:cNvCxnSpPr>
            <a:cxnSpLocks/>
          </p:cNvCxnSpPr>
          <p:nvPr/>
        </p:nvCxnSpPr>
        <p:spPr>
          <a:xfrm flipV="1">
            <a:off x="7199431" y="2571750"/>
            <a:ext cx="1621040" cy="9408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296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E60E9707-CE63-4096-B5E2-60EC866C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86168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Now we are back in list view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C2F76A-8281-2592-EA7D-C3CAEF97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229"/>
            <a:ext cx="9144000" cy="23930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344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27428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E60E9707-CE63-4096-B5E2-60EC866C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861687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In our previous example we switched from list view to split view by double clicking a set from list view.  </a:t>
            </a:r>
          </a:p>
          <a:p>
            <a:pPr algn="l"/>
            <a:r>
              <a:rPr lang="en-US" dirty="0"/>
              <a:t>We could also have done this via the icon on the top right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56DF8-93BC-9EE8-729D-6D1A231BE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585"/>
            <a:ext cx="9144000" cy="2310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9233FD-0E8B-CAAD-DB78-9CC50BC1E797}"/>
              </a:ext>
            </a:extLst>
          </p:cNvPr>
          <p:cNvCxnSpPr/>
          <p:nvPr/>
        </p:nvCxnSpPr>
        <p:spPr>
          <a:xfrm>
            <a:off x="8100392" y="2283718"/>
            <a:ext cx="720080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97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77482C-F2C4-1D72-8572-A33EA6C73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410"/>
            <a:ext cx="9144000" cy="28245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Split View (Side-By-Side View)</a:t>
            </a:r>
            <a:endParaRPr lang="LID4096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E60E9707-CE63-4096-B5E2-60EC866C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861687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In our previous example we switched from split view to list view by clicking the x on the top right of the right pane, thereby closing the right pane.</a:t>
            </a:r>
          </a:p>
          <a:p>
            <a:pPr algn="l"/>
            <a:r>
              <a:rPr lang="en-US" dirty="0"/>
              <a:t>We could also have done this via the icon on the top right</a:t>
            </a:r>
            <a:endParaRPr lang="LID4096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9233FD-0E8B-CAAD-DB78-9CC50BC1E797}"/>
              </a:ext>
            </a:extLst>
          </p:cNvPr>
          <p:cNvCxnSpPr/>
          <p:nvPr/>
        </p:nvCxnSpPr>
        <p:spPr>
          <a:xfrm>
            <a:off x="8100392" y="1851670"/>
            <a:ext cx="720080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91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presentation of the various facets while viewing the list of sets enables the user to search for sets in a unified and efficient manner.</a:t>
            </a:r>
          </a:p>
          <a:p>
            <a:pPr algn="l"/>
            <a:r>
              <a:rPr lang="en-US" dirty="0"/>
              <a:t>After selecting “Admin &gt; Manage Jobs and Sets &gt; Manage Sets"  a list facets will appear.</a:t>
            </a:r>
          </a:p>
          <a:p>
            <a:pPr algn="l"/>
            <a:r>
              <a:rPr lang="en-US" dirty="0"/>
              <a:t>These facets allow the staff user to view all sets which have a particular property in common.</a:t>
            </a:r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6201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The facets include:</a:t>
            </a:r>
          </a:p>
          <a:p>
            <a:pPr algn="l"/>
            <a:endParaRPr lang="en-US" dirty="0"/>
          </a:p>
          <a:p>
            <a:pPr lvl="1"/>
            <a:r>
              <a:rPr lang="en-US" sz="2400" dirty="0"/>
              <a:t>Type</a:t>
            </a:r>
          </a:p>
          <a:p>
            <a:pPr lvl="2"/>
            <a:r>
              <a:rPr lang="en-US" sz="2400" dirty="0"/>
              <a:t>Either “Itemized” or “Logical”</a:t>
            </a:r>
          </a:p>
          <a:p>
            <a:pPr lvl="1"/>
            <a:r>
              <a:rPr lang="en-US" sz="2400" dirty="0"/>
              <a:t>Content Type</a:t>
            </a:r>
          </a:p>
          <a:p>
            <a:pPr lvl="2"/>
            <a:r>
              <a:rPr lang="en-US" sz="2400" dirty="0"/>
              <a:t>See </a:t>
            </a:r>
            <a:r>
              <a:rPr lang="en-US" sz="2400" dirty="0">
                <a:hlinkClick r:id="rId2"/>
              </a:rPr>
              <a:t>Set Content Types</a:t>
            </a:r>
            <a:endParaRPr lang="en-US" sz="2400" dirty="0"/>
          </a:p>
          <a:p>
            <a:pPr lvl="1"/>
            <a:r>
              <a:rPr lang="en-US" sz="2400" dirty="0"/>
              <a:t>Content Origin</a:t>
            </a:r>
          </a:p>
          <a:p>
            <a:pPr lvl="2"/>
            <a:r>
              <a:rPr lang="en-US" sz="2400" dirty="0"/>
              <a:t>Either “Institution only” or “Discovery”.</a:t>
            </a:r>
          </a:p>
          <a:p>
            <a:pPr lvl="2"/>
            <a:r>
              <a:rPr lang="en-US" sz="2400" dirty="0"/>
              <a:t>For member institutions of a network zone the Content Origin can also be “Network and institution”</a:t>
            </a:r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5086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40C75-CE3E-DFC2-52D5-2FE62096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031"/>
            <a:ext cx="9144000" cy="36469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0" y="1148989"/>
            <a:ext cx="251520" cy="3663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F48B62-0590-42A9-85D9-EDBBED0FD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27534"/>
            <a:ext cx="8424936" cy="57606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“Facets” on the “Manage Sets” page</a:t>
            </a:r>
          </a:p>
          <a:p>
            <a:pPr algn="l"/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36084-F29E-58CD-84E1-9EAAB477964A}"/>
              </a:ext>
            </a:extLst>
          </p:cNvPr>
          <p:cNvSpPr txBox="1"/>
          <p:nvPr/>
        </p:nvSpPr>
        <p:spPr>
          <a:xfrm>
            <a:off x="2609536" y="3341971"/>
            <a:ext cx="2394512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By default, the facet pane is collapsed.  Click the lane to open it.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E9E5EB-E179-D2E2-73A2-1837C03812B6}"/>
              </a:ext>
            </a:extLst>
          </p:cNvPr>
          <p:cNvCxnSpPr/>
          <p:nvPr/>
        </p:nvCxnSpPr>
        <p:spPr>
          <a:xfrm flipH="1" flipV="1">
            <a:off x="323528" y="2980513"/>
            <a:ext cx="2286008" cy="5993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3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D3CD9B-EE41-4EB3-18D1-03C795CB5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113"/>
            <a:ext cx="9144000" cy="31152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Manage List of Sets via Facets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0" y="1275606"/>
            <a:ext cx="971600" cy="2880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C09C3-5860-1067-7170-A66B9A593D87}"/>
              </a:ext>
            </a:extLst>
          </p:cNvPr>
          <p:cNvSpPr txBox="1"/>
          <p:nvPr/>
        </p:nvSpPr>
        <p:spPr>
          <a:xfrm>
            <a:off x="2609536" y="3341971"/>
            <a:ext cx="223224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facet pane is now open (not collapsed).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41B60A-D071-A9FD-CA0B-FD312AB1FA4C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3212643"/>
            <a:ext cx="1061872" cy="3672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E0C3EB9-E86D-2FFC-8C89-A756886F884E}"/>
              </a:ext>
            </a:extLst>
          </p:cNvPr>
          <p:cNvSpPr txBox="1"/>
          <p:nvPr/>
        </p:nvSpPr>
        <p:spPr>
          <a:xfrm>
            <a:off x="2411760" y="4362658"/>
            <a:ext cx="314172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 here to collapse the plane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8F77E6-3787-565D-09FD-B95C6D7F79A6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99592" y="4083918"/>
            <a:ext cx="1512168" cy="4634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14244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22471</TotalTime>
  <Words>1689</Words>
  <Application>Microsoft Office PowerPoint</Application>
  <PresentationFormat>On-screen Show (16:9)</PresentationFormat>
  <Paragraphs>201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IGeLU_2016_16X9 (1)</vt:lpstr>
      <vt:lpstr>Search and Sets Functionality in Alma</vt:lpstr>
      <vt:lpstr>PowerPoint Presentation</vt:lpstr>
      <vt:lpstr>Introduction</vt:lpstr>
      <vt:lpstr>Introduction</vt:lpstr>
      <vt:lpstr>Manage List of Sets via Facets</vt:lpstr>
      <vt:lpstr>Manage List of Sets via Facets</vt:lpstr>
      <vt:lpstr>Manage List of Sets via Facets</vt:lpstr>
      <vt:lpstr>Manage List of Sets via Facets</vt:lpstr>
      <vt:lpstr>Manage List of Sets via Facets</vt:lpstr>
      <vt:lpstr>Manage List of Sets via Facets</vt:lpstr>
      <vt:lpstr>Manage List of Sets via Facets</vt:lpstr>
      <vt:lpstr>Manage List of Sets via Facets</vt:lpstr>
      <vt:lpstr>Manage List of Sets via Facets</vt:lpstr>
      <vt:lpstr>Top List Actions</vt:lpstr>
      <vt:lpstr>Top List Actions</vt:lpstr>
      <vt:lpstr>Top List Actions</vt:lpstr>
      <vt:lpstr>Top List Actions</vt:lpstr>
      <vt:lpstr>Top List Actions</vt:lpstr>
      <vt:lpstr>Top List Actions</vt:lpstr>
      <vt:lpstr>Top List Actions</vt:lpstr>
      <vt:lpstr>Top List Actions</vt:lpstr>
      <vt:lpstr>Top List Actions</vt:lpstr>
      <vt:lpstr>Clear Information Hierarchy</vt:lpstr>
      <vt:lpstr>Clear Information Hierarchy</vt:lpstr>
      <vt:lpstr>Clear Information Hierarchy</vt:lpstr>
      <vt:lpstr>Clear Information Hierarchy</vt:lpstr>
      <vt:lpstr>Clear Information Hierarchy</vt:lpstr>
      <vt:lpstr>Clear Information Hierarchy</vt:lpstr>
      <vt:lpstr>Clear Information Hierarchy</vt:lpstr>
      <vt:lpstr>Clear Information Hierarchy</vt:lpstr>
      <vt:lpstr>Clear Information Hierarchy</vt:lpstr>
      <vt:lpstr>Clear Information Hierarchy</vt:lpstr>
      <vt:lpstr>Responsiveness to screen size and resolution</vt:lpstr>
      <vt:lpstr>Responsiveness to screen size and resolution</vt:lpstr>
      <vt:lpstr>Responsiveness to screen size and resolution</vt:lpstr>
      <vt:lpstr>Responsiveness to screen size and resolution</vt:lpstr>
      <vt:lpstr>Responsiveness to screen size and resolution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Split View (Side-By-Side View)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804</cp:revision>
  <dcterms:created xsi:type="dcterms:W3CDTF">2017-01-02T15:10:30Z</dcterms:created>
  <dcterms:modified xsi:type="dcterms:W3CDTF">2025-11-06T16:03:41Z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